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9" r:id="rId2"/>
    <p:sldId id="270" r:id="rId3"/>
    <p:sldId id="277" r:id="rId4"/>
    <p:sldId id="278" r:id="rId5"/>
    <p:sldId id="261" r:id="rId6"/>
    <p:sldId id="263" r:id="rId7"/>
    <p:sldId id="272" r:id="rId8"/>
    <p:sldId id="273" r:id="rId9"/>
    <p:sldId id="267" r:id="rId10"/>
    <p:sldId id="271" r:id="rId11"/>
    <p:sldId id="265" r:id="rId12"/>
    <p:sldId id="266" r:id="rId13"/>
    <p:sldId id="275" r:id="rId14"/>
    <p:sldId id="264" r:id="rId15"/>
    <p:sldId id="274" r:id="rId16"/>
    <p:sldId id="256" r:id="rId17"/>
    <p:sldId id="268" r:id="rId18"/>
    <p:sldId id="276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1D1D"/>
    <a:srgbClr val="61187C"/>
    <a:srgbClr val="FFFFFF"/>
    <a:srgbClr val="9953C3"/>
    <a:srgbClr val="A75DCD"/>
    <a:srgbClr val="A05ACA"/>
    <a:srgbClr val="F7D449"/>
    <a:srgbClr val="4653B3"/>
    <a:srgbClr val="D5B4C6"/>
    <a:srgbClr val="7A56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52F115-1A2B-428B-A3F3-69956FE5842A}" v="3" dt="2025-10-25T10:55:27.3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99" autoAdjust="0"/>
    <p:restoredTop sz="94582"/>
  </p:normalViewPr>
  <p:slideViewPr>
    <p:cSldViewPr snapToGrid="0">
      <p:cViewPr varScale="1">
        <p:scale>
          <a:sx n="81" d="100"/>
          <a:sy n="81" d="100"/>
        </p:scale>
        <p:origin x="8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PO Sans 4.0 Light" pitchFamily="2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PO Sans 4.0 Light" pitchFamily="2" charset="-122"/>
              </a:defRPr>
            </a:lvl1pPr>
          </a:lstStyle>
          <a:p>
            <a:fld id="{F1BA0C2B-5170-FF4E-AA6D-28E0364322B7}" type="datetimeFigureOut">
              <a:rPr kumimoji="1" lang="zh-CN" altLang="en-US" smtClean="0"/>
              <a:pPr/>
              <a:t>2025/10/19</a:t>
            </a:fld>
            <a:endParaRPr kumimoji="1"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PO Sans 4.0 Light" pitchFamily="2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PO Sans 4.0 Light" pitchFamily="2" charset="-122"/>
              </a:defRPr>
            </a:lvl1pPr>
          </a:lstStyle>
          <a:p>
            <a:fld id="{9B96976A-2D68-7D4C-A54C-E5177E467F0D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7390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PO Sans 4.0 Light" pitchFamily="2" charset="-122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PPO Sans 4.0 Light" pitchFamily="2" charset="-122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PPO Sans 4.0 Light" pitchFamily="2" charset="-122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PPO Sans 4.0 Light" pitchFamily="2" charset="-122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PPO Sans 4.0 Light" pitchFamily="2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042FBB-97C1-5242-8594-20DD1B413E9A}" type="slidenum">
              <a:rPr kumimoji="1" lang="zh-CN" altLang="en-US" smtClean="0"/>
              <a:t>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9207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042FBB-97C1-5242-8594-20DD1B413E9A}" type="slidenum">
              <a:rPr kumimoji="1" lang="zh-CN" altLang="en-US" smtClean="0"/>
              <a:t>10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4635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042FBB-97C1-5242-8594-20DD1B413E9A}" type="slidenum">
              <a:rPr kumimoji="1" lang="zh-CN" altLang="en-US" smtClean="0"/>
              <a:t>11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8535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042FBB-97C1-5242-8594-20DD1B413E9A}" type="slidenum">
              <a:rPr kumimoji="1" lang="zh-CN" altLang="en-US" smtClean="0"/>
              <a:t>12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0681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042FBB-97C1-5242-8594-20DD1B413E9A}" type="slidenum">
              <a:rPr kumimoji="1" lang="zh-CN" altLang="en-US" smtClean="0"/>
              <a:t>13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8764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042FBB-97C1-5242-8594-20DD1B413E9A}" type="slidenum">
              <a:rPr kumimoji="1" lang="zh-CN" altLang="en-US" smtClean="0"/>
              <a:t>14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5245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042FBB-97C1-5242-8594-20DD1B413E9A}" type="slidenum">
              <a:rPr kumimoji="1" lang="zh-CN" altLang="en-US" smtClean="0"/>
              <a:t>15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2677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042FBB-97C1-5242-8594-20DD1B413E9A}" type="slidenum">
              <a:rPr kumimoji="1" lang="zh-CN" altLang="en-US" smtClean="0"/>
              <a:t>18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8776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042FBB-97C1-5242-8594-20DD1B413E9A}" type="slidenum">
              <a:rPr kumimoji="1" lang="zh-CN" altLang="en-US" smtClean="0"/>
              <a:t>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950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042FBB-97C1-5242-8594-20DD1B413E9A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953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042FBB-97C1-5242-8594-20DD1B413E9A}" type="slidenum">
              <a:rPr kumimoji="1" lang="zh-CN" altLang="en-US" smtClean="0"/>
              <a:t>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714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042FBB-97C1-5242-8594-20DD1B413E9A}" type="slidenum">
              <a:rPr kumimoji="1" lang="zh-CN" altLang="en-US" smtClean="0"/>
              <a:t>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3678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042FBB-97C1-5242-8594-20DD1B413E9A}" type="slidenum">
              <a:rPr kumimoji="1" lang="zh-CN" altLang="en-US" smtClean="0"/>
              <a:t>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7440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042FBB-97C1-5242-8594-20DD1B413E9A}" type="slidenum">
              <a:rPr kumimoji="1" lang="zh-CN" altLang="en-US" smtClean="0"/>
              <a:t>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5506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042FBB-97C1-5242-8594-20DD1B413E9A}" type="slidenum">
              <a:rPr kumimoji="1" lang="zh-CN" altLang="en-US" smtClean="0"/>
              <a:t>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5983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042FBB-97C1-5242-8594-20DD1B413E9A}" type="slidenum">
              <a:rPr kumimoji="1" lang="zh-CN" altLang="en-US" smtClean="0"/>
              <a:t>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4469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EF6EF-B21C-9794-96F8-B6F760979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OPPO Sans 4.0 Light" pitchFamily="2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663964-E855-FC0F-D904-B1FC20616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OPPO Sans 4.0 Light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DD7819-439C-7B20-8596-023004C02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fld id="{BB94B99C-5FDB-AD4A-8AC4-BBDF73AAB3CE}" type="datetimeFigureOut">
              <a:rPr kumimoji="1" lang="zh-CN" altLang="en-US" smtClean="0"/>
              <a:pPr/>
              <a:t>2025/10/19</a:t>
            </a:fld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70E163-C2F4-10BB-3B5A-B12103E52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8ACE0A-3299-551E-B399-B1EFD08B6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fld id="{AE0BB88D-3CDF-CB48-9099-80F0EB75D0DA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5646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A6E3D-E7A7-5C97-8158-309BE9E0A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9B79C8-900B-BCFA-18DD-668F56BDC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OPPO Sans 4.0 Light" pitchFamily="2" charset="-122"/>
              </a:defRPr>
            </a:lvl1pPr>
            <a:lvl2pPr>
              <a:defRPr b="0" i="0">
                <a:latin typeface="OPPO Sans 4.0 Light" pitchFamily="2" charset="-122"/>
              </a:defRPr>
            </a:lvl2pPr>
            <a:lvl3pPr>
              <a:defRPr b="0" i="0">
                <a:latin typeface="OPPO Sans 4.0 Light" pitchFamily="2" charset="-122"/>
              </a:defRPr>
            </a:lvl3pPr>
            <a:lvl4pPr>
              <a:defRPr b="0" i="0">
                <a:latin typeface="OPPO Sans 4.0 Light" pitchFamily="2" charset="-122"/>
              </a:defRPr>
            </a:lvl4pPr>
            <a:lvl5pPr>
              <a:defRPr b="0" i="0">
                <a:latin typeface="OPPO Sans 4.0 Light" pitchFamily="2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C241F4-C1FE-A898-938D-C9C607A78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fld id="{BB94B99C-5FDB-AD4A-8AC4-BBDF73AAB3CE}" type="datetimeFigureOut">
              <a:rPr kumimoji="1" lang="zh-CN" altLang="en-US" smtClean="0"/>
              <a:pPr/>
              <a:t>2025/10/19</a:t>
            </a:fld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53ADD2-1921-A04E-17C8-DBC460A8F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3F0DFE-1630-B535-D409-87254259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fld id="{AE0BB88D-3CDF-CB48-9099-80F0EB75D0DA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2681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BF8A902-CE41-2F2D-0849-DEE48B9757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86C706-199E-199D-00A4-E7517BA410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b="0" i="0">
                <a:latin typeface="OPPO Sans 4.0 Light" pitchFamily="2" charset="-122"/>
              </a:defRPr>
            </a:lvl1pPr>
            <a:lvl2pPr>
              <a:defRPr b="0" i="0">
                <a:latin typeface="OPPO Sans 4.0 Light" pitchFamily="2" charset="-122"/>
              </a:defRPr>
            </a:lvl2pPr>
            <a:lvl3pPr>
              <a:defRPr b="0" i="0">
                <a:latin typeface="OPPO Sans 4.0 Light" pitchFamily="2" charset="-122"/>
              </a:defRPr>
            </a:lvl3pPr>
            <a:lvl4pPr>
              <a:defRPr b="0" i="0">
                <a:latin typeface="OPPO Sans 4.0 Light" pitchFamily="2" charset="-122"/>
              </a:defRPr>
            </a:lvl4pPr>
            <a:lvl5pPr>
              <a:defRPr b="0" i="0">
                <a:latin typeface="OPPO Sans 4.0 Light" pitchFamily="2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972E54-A095-4E05-66EC-AFFE087ED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fld id="{BB94B99C-5FDB-AD4A-8AC4-BBDF73AAB3CE}" type="datetimeFigureOut">
              <a:rPr kumimoji="1" lang="zh-CN" altLang="en-US" smtClean="0"/>
              <a:pPr/>
              <a:t>2025/10/19</a:t>
            </a:fld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6BA6A4-49E5-60D1-652B-06A352630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2DB8F0-1638-E5B8-3C11-B5714AAA8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fld id="{AE0BB88D-3CDF-CB48-9099-80F0EB75D0DA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4167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C127F-CF70-36B0-1424-C3DF9A64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8B7111-6850-FF45-DB72-540783FBB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  <a:lvl2pPr>
              <a:defRPr b="0" i="0">
                <a:latin typeface="OPPO Sans 4.0 Light" pitchFamily="2" charset="-122"/>
              </a:defRPr>
            </a:lvl2pPr>
            <a:lvl3pPr>
              <a:defRPr b="0" i="0">
                <a:latin typeface="OPPO Sans 4.0 Light" pitchFamily="2" charset="-122"/>
              </a:defRPr>
            </a:lvl3pPr>
            <a:lvl4pPr>
              <a:defRPr b="0" i="0">
                <a:latin typeface="OPPO Sans 4.0 Light" pitchFamily="2" charset="-122"/>
              </a:defRPr>
            </a:lvl4pPr>
            <a:lvl5pPr>
              <a:defRPr b="0" i="0">
                <a:latin typeface="OPPO Sans 4.0 Light" pitchFamily="2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3AD2EA-2591-2275-8034-58650F05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fld id="{BB94B99C-5FDB-AD4A-8AC4-BBDF73AAB3CE}" type="datetimeFigureOut">
              <a:rPr kumimoji="1" lang="zh-CN" altLang="en-US" smtClean="0"/>
              <a:pPr/>
              <a:t>2025/10/19</a:t>
            </a:fld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D9BA45-2261-0262-184E-9808932F8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5E04A2-C29E-E428-E10E-58B5EB7E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fld id="{AE0BB88D-3CDF-CB48-9099-80F0EB75D0DA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777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63A2FE-55E9-4F1B-7EE1-25DFF3BF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 i="0">
                <a:latin typeface="OPPO Sans 4.0 Light" pitchFamily="2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02DA02-162F-6CF4-AC60-0F19AD3DC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OPPO Sans 4.0 Light" pitchFamily="2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B3F79A-8DF5-D662-E81F-1EA83BDE2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fld id="{BB94B99C-5FDB-AD4A-8AC4-BBDF73AAB3CE}" type="datetimeFigureOut">
              <a:rPr kumimoji="1" lang="zh-CN" altLang="en-US" smtClean="0"/>
              <a:pPr/>
              <a:t>2025/10/19</a:t>
            </a:fld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5034FE-5220-C2BE-A53D-24E5004F7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AF50E8-54D8-8A94-5A31-82B487DB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fld id="{AE0BB88D-3CDF-CB48-9099-80F0EB75D0DA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9256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864509-0359-C57C-ECDF-A4DC220B7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EA2808-6C65-0A07-A90B-9CBC0A388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>
                <a:latin typeface="OPPO Sans 4.0 Light" pitchFamily="2" charset="-122"/>
              </a:defRPr>
            </a:lvl1pPr>
            <a:lvl2pPr>
              <a:defRPr b="0" i="0">
                <a:latin typeface="OPPO Sans 4.0 Light" pitchFamily="2" charset="-122"/>
              </a:defRPr>
            </a:lvl2pPr>
            <a:lvl3pPr>
              <a:defRPr b="0" i="0">
                <a:latin typeface="OPPO Sans 4.0 Light" pitchFamily="2" charset="-122"/>
              </a:defRPr>
            </a:lvl3pPr>
            <a:lvl4pPr>
              <a:defRPr b="0" i="0">
                <a:latin typeface="OPPO Sans 4.0 Light" pitchFamily="2" charset="-122"/>
              </a:defRPr>
            </a:lvl4pPr>
            <a:lvl5pPr>
              <a:defRPr b="0" i="0">
                <a:latin typeface="OPPO Sans 4.0 Light" pitchFamily="2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0F36BF-8A53-C1FF-46BE-EF021FEAD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>
                <a:latin typeface="OPPO Sans 4.0 Light" pitchFamily="2" charset="-122"/>
              </a:defRPr>
            </a:lvl1pPr>
            <a:lvl2pPr>
              <a:defRPr b="0" i="0">
                <a:latin typeface="OPPO Sans 4.0 Light" pitchFamily="2" charset="-122"/>
              </a:defRPr>
            </a:lvl2pPr>
            <a:lvl3pPr>
              <a:defRPr b="0" i="0">
                <a:latin typeface="OPPO Sans 4.0 Light" pitchFamily="2" charset="-122"/>
              </a:defRPr>
            </a:lvl3pPr>
            <a:lvl4pPr>
              <a:defRPr b="0" i="0">
                <a:latin typeface="OPPO Sans 4.0 Light" pitchFamily="2" charset="-122"/>
              </a:defRPr>
            </a:lvl4pPr>
            <a:lvl5pPr>
              <a:defRPr b="0" i="0">
                <a:latin typeface="OPPO Sans 4.0 Light" pitchFamily="2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31BD94-9C7C-8E03-D5F1-B61FE91AA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fld id="{BB94B99C-5FDB-AD4A-8AC4-BBDF73AAB3CE}" type="datetimeFigureOut">
              <a:rPr kumimoji="1" lang="zh-CN" altLang="en-US" smtClean="0"/>
              <a:pPr/>
              <a:t>2025/10/19</a:t>
            </a:fld>
            <a:endParaRPr kumimoji="1"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7B34F8-29BF-8355-BDA4-60CA11394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E4BA3C-D43E-595D-A349-F0D844B8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fld id="{AE0BB88D-3CDF-CB48-9099-80F0EB75D0DA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1423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D7DDC3-A325-B123-8347-7504BFB86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DA07F8-5A15-A0F4-568C-A7FB3EA5E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OPPO Sans 4.0 Light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A31A70-2B0D-B634-3A64-84395F79B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 i="0">
                <a:latin typeface="OPPO Sans 4.0 Light" pitchFamily="2" charset="-122"/>
              </a:defRPr>
            </a:lvl1pPr>
            <a:lvl2pPr>
              <a:defRPr b="0" i="0">
                <a:latin typeface="OPPO Sans 4.0 Light" pitchFamily="2" charset="-122"/>
              </a:defRPr>
            </a:lvl2pPr>
            <a:lvl3pPr>
              <a:defRPr b="0" i="0">
                <a:latin typeface="OPPO Sans 4.0 Light" pitchFamily="2" charset="-122"/>
              </a:defRPr>
            </a:lvl3pPr>
            <a:lvl4pPr>
              <a:defRPr b="0" i="0">
                <a:latin typeface="OPPO Sans 4.0 Light" pitchFamily="2" charset="-122"/>
              </a:defRPr>
            </a:lvl4pPr>
            <a:lvl5pPr>
              <a:defRPr b="0" i="0">
                <a:latin typeface="OPPO Sans 4.0 Light" pitchFamily="2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6E901B8-8E25-A762-AF7A-F1F3F6AA2F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OPPO Sans 4.0 Light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349F096-E43C-A05A-CF2C-DA54D04D17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 i="0">
                <a:latin typeface="OPPO Sans 4.0 Light" pitchFamily="2" charset="-122"/>
              </a:defRPr>
            </a:lvl1pPr>
            <a:lvl2pPr>
              <a:defRPr b="0" i="0">
                <a:latin typeface="OPPO Sans 4.0 Light" pitchFamily="2" charset="-122"/>
              </a:defRPr>
            </a:lvl2pPr>
            <a:lvl3pPr>
              <a:defRPr b="0" i="0">
                <a:latin typeface="OPPO Sans 4.0 Light" pitchFamily="2" charset="-122"/>
              </a:defRPr>
            </a:lvl3pPr>
            <a:lvl4pPr>
              <a:defRPr b="0" i="0">
                <a:latin typeface="OPPO Sans 4.0 Light" pitchFamily="2" charset="-122"/>
              </a:defRPr>
            </a:lvl4pPr>
            <a:lvl5pPr>
              <a:defRPr b="0" i="0">
                <a:latin typeface="OPPO Sans 4.0 Light" pitchFamily="2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502B906-15F1-D752-C761-679668939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fld id="{BB94B99C-5FDB-AD4A-8AC4-BBDF73AAB3CE}" type="datetimeFigureOut">
              <a:rPr kumimoji="1" lang="zh-CN" altLang="en-US" smtClean="0"/>
              <a:pPr/>
              <a:t>2025/10/19</a:t>
            </a:fld>
            <a:endParaRPr kumimoji="1"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D11F2C0-15B4-409E-0036-1154476E7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73A1D60-BCC5-DF10-DFCE-5C1EED6C8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fld id="{AE0BB88D-3CDF-CB48-9099-80F0EB75D0DA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7269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499D32-04F9-1DA0-F172-7F5DF34FB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14AED46-0B5E-D5DA-34E2-16363A8B5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fld id="{BB94B99C-5FDB-AD4A-8AC4-BBDF73AAB3CE}" type="datetimeFigureOut">
              <a:rPr kumimoji="1" lang="zh-CN" altLang="en-US" smtClean="0"/>
              <a:pPr/>
              <a:t>2025/10/19</a:t>
            </a:fld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B57900-DB31-063C-2C31-C8DF4AE30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60FA08-5E38-169D-D6E6-C3756C304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fld id="{AE0BB88D-3CDF-CB48-9099-80F0EB75D0DA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8472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178DF8-D0AD-86D4-F38C-93B9DC0C8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fld id="{BB94B99C-5FDB-AD4A-8AC4-BBDF73AAB3CE}" type="datetimeFigureOut">
              <a:rPr kumimoji="1" lang="zh-CN" altLang="en-US" smtClean="0"/>
              <a:pPr/>
              <a:t>2025/10/19</a:t>
            </a:fld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C8D50D1-EE73-5C51-551A-4D2CD2FA0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8E91A2-EFCF-E1CB-348B-A5D50D938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fld id="{AE0BB88D-3CDF-CB48-9099-80F0EB75D0DA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3838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355B10-7549-75EF-BA71-9A38410D4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>
                <a:latin typeface="OPPO Sans 4.0 Light" pitchFamily="2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416A74-80E6-8E25-8F95-6D7BAEC82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="0" i="0">
                <a:latin typeface="OPPO Sans 4.0 Light" pitchFamily="2" charset="-122"/>
              </a:defRPr>
            </a:lvl1pPr>
            <a:lvl2pPr>
              <a:defRPr sz="2800" b="0" i="0">
                <a:latin typeface="OPPO Sans 4.0 Light" pitchFamily="2" charset="-122"/>
              </a:defRPr>
            </a:lvl2pPr>
            <a:lvl3pPr>
              <a:defRPr sz="2400" b="0" i="0">
                <a:latin typeface="OPPO Sans 4.0 Light" pitchFamily="2" charset="-122"/>
              </a:defRPr>
            </a:lvl3pPr>
            <a:lvl4pPr>
              <a:defRPr sz="2000" b="0" i="0">
                <a:latin typeface="OPPO Sans 4.0 Light" pitchFamily="2" charset="-122"/>
              </a:defRPr>
            </a:lvl4pPr>
            <a:lvl5pPr>
              <a:defRPr sz="2000" b="0" i="0">
                <a:latin typeface="OPPO Sans 4.0 Light" pitchFamily="2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740E37-9438-C0FC-A088-4BCCE8ED5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OPPO Sans 4.0 Light" pitchFamily="2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58DF54-D2DE-9091-F714-4F93FA78E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fld id="{BB94B99C-5FDB-AD4A-8AC4-BBDF73AAB3CE}" type="datetimeFigureOut">
              <a:rPr kumimoji="1" lang="zh-CN" altLang="en-US" smtClean="0"/>
              <a:pPr/>
              <a:t>2025/10/19</a:t>
            </a:fld>
            <a:endParaRPr kumimoji="1"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CD4DCE-D797-20B0-8777-527137F38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E0E213-1411-EEBC-21C0-2F125CC9F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fld id="{AE0BB88D-3CDF-CB48-9099-80F0EB75D0DA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9961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E9CA8-4F76-C211-27B8-76DDF3BDE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>
                <a:latin typeface="OPPO Sans 4.0 Light" pitchFamily="2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3DFA886-7790-BF45-293F-B62CB61211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 b="0" i="0">
                <a:latin typeface="OPPO Sans 4.0 Light" pitchFamily="2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5D0412-050B-8B9F-746A-AF65E40B6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OPPO Sans 4.0 Light" pitchFamily="2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0B8F51-7A4A-93FF-86F4-FD0185DA6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fld id="{BB94B99C-5FDB-AD4A-8AC4-BBDF73AAB3CE}" type="datetimeFigureOut">
              <a:rPr kumimoji="1" lang="zh-CN" altLang="en-US" smtClean="0"/>
              <a:pPr/>
              <a:t>2025/10/19</a:t>
            </a:fld>
            <a:endParaRPr kumimoji="1"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930FCC-2C19-AD29-BDB0-6E693F155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1CDDE7-A8EB-7C06-C757-E558031E2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OPPO Sans 4.0 Light" pitchFamily="2" charset="-122"/>
              </a:defRPr>
            </a:lvl1pPr>
          </a:lstStyle>
          <a:p>
            <a:fld id="{AE0BB88D-3CDF-CB48-9099-80F0EB75D0DA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5137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7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131EB24-4587-1D6D-35BC-26051B93B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2BA6B5-7FBA-9F39-4A64-CA6A95A04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B85301-8DA6-09B9-2770-24355AAB70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OPPO Sans 4.0 Light" pitchFamily="2" charset="-122"/>
              </a:defRPr>
            </a:lvl1pPr>
          </a:lstStyle>
          <a:p>
            <a:fld id="{BB94B99C-5FDB-AD4A-8AC4-BBDF73AAB3CE}" type="datetimeFigureOut">
              <a:rPr kumimoji="1" lang="zh-CN" altLang="en-US" smtClean="0"/>
              <a:pPr/>
              <a:t>2025/10/19</a:t>
            </a:fld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21C35A-8253-E5CC-0F2B-8B890663B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OPPO Sans 4.0 Light" pitchFamily="2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9A7767-F6FD-4566-E94F-E7B05AC1E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OPPO Sans 4.0 Light" pitchFamily="2" charset="-122"/>
              </a:defRPr>
            </a:lvl1pPr>
          </a:lstStyle>
          <a:p>
            <a:fld id="{AE0BB88D-3CDF-CB48-9099-80F0EB75D0DA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0200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OPPO Sans 4.0 Light" pitchFamily="2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OPPO Sans 4.0 Light" pitchFamily="2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OPPO Sans 4.0 Light" pitchFamily="2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OPPO Sans 4.0 Light" pitchFamily="2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PO Sans 4.0 Light" pitchFamily="2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PO Sans 4.0 Light" pitchFamily="2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1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slide" Target="slide14.xml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14.xml"/><Relationship Id="rId7" Type="http://schemas.openxmlformats.org/officeDocument/2006/relationships/image" Target="../media/image6.png"/><Relationship Id="rId17" Type="http://schemas.openxmlformats.org/officeDocument/2006/relationships/slide" Target="slide16.xml"/><Relationship Id="rId2" Type="http://schemas.openxmlformats.org/officeDocument/2006/relationships/notesSlide" Target="../notesSlides/notesSlide12.xml"/><Relationship Id="rId16" Type="http://schemas.openxmlformats.org/officeDocument/2006/relationships/slide" Target="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png"/><Relationship Id="rId3" Type="http://schemas.openxmlformats.org/officeDocument/2006/relationships/slide" Target="slide1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6" Type="http://schemas.openxmlformats.org/officeDocument/2006/relationships/slide" Target="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5" Type="http://schemas.openxmlformats.org/officeDocument/2006/relationships/slide" Target="slide6.xm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1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slide" Target="slide14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slide" Target="slide17.xml"/><Relationship Id="rId5" Type="http://schemas.openxmlformats.org/officeDocument/2006/relationships/image" Target="../media/image4.png"/><Relationship Id="rId15" Type="http://schemas.openxmlformats.org/officeDocument/2006/relationships/slide" Target="slide16.xm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slide" Target="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7" Type="http://schemas.openxmlformats.org/officeDocument/2006/relationships/slide" Target="slide1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7" Type="http://schemas.openxmlformats.org/officeDocument/2006/relationships/slide" Target="slide1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6.xm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slide" Target="slide14.xml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6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slide" Target="slide14.xml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slide" Target="slide7.xml"/><Relationship Id="rId12" Type="http://schemas.openxmlformats.org/officeDocument/2006/relationships/slide" Target="slide8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image" Target="../media/image5.png"/><Relationship Id="rId5" Type="http://schemas.openxmlformats.org/officeDocument/2006/relationships/slide" Target="slide18.xml"/><Relationship Id="rId15" Type="http://schemas.openxmlformats.org/officeDocument/2006/relationships/image" Target="../media/image8.png"/><Relationship Id="rId10" Type="http://schemas.openxmlformats.org/officeDocument/2006/relationships/hyperlink" Target="https://bing.com/" TargetMode="External"/><Relationship Id="rId4" Type="http://schemas.openxmlformats.org/officeDocument/2006/relationships/slide" Target="slide6.xml"/><Relationship Id="rId9" Type="http://schemas.openxmlformats.org/officeDocument/2006/relationships/image" Target="../media/image4.png"/><Relationship Id="rId1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8.xml"/><Relationship Id="rId3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slide" Target="slide14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slide" Target="slide9.xml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slide" Target="slide7.xml"/><Relationship Id="rId10" Type="http://schemas.openxmlformats.org/officeDocument/2006/relationships/image" Target="../media/image6.png"/><Relationship Id="rId4" Type="http://schemas.openxmlformats.org/officeDocument/2006/relationships/slide" Target="slide14.xml"/><Relationship Id="rId9" Type="http://schemas.openxmlformats.org/officeDocument/2006/relationships/slide" Target="slide11.xml"/><Relationship Id="rId14" Type="http://schemas.openxmlformats.org/officeDocument/2006/relationships/slide" Target="slide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0.xml"/><Relationship Id="rId3" Type="http://schemas.openxmlformats.org/officeDocument/2006/relationships/slide" Target="slide18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slide" Target="slide14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FD864FC-64BA-E464-1CE3-B14490AE804F}"/>
              </a:ext>
            </a:extLst>
          </p:cNvPr>
          <p:cNvGrpSpPr>
            <a:grpSpLocks noChangeAspect="1"/>
          </p:cNvGrpSpPr>
          <p:nvPr/>
        </p:nvGrpSpPr>
        <p:grpSpPr>
          <a:xfrm>
            <a:off x="5160000" y="2493000"/>
            <a:ext cx="1872000" cy="1872000"/>
            <a:chOff x="4252722" y="1480791"/>
            <a:chExt cx="3686555" cy="3686555"/>
          </a:xfrm>
        </p:grpSpPr>
        <p:sp>
          <p:nvSpPr>
            <p:cNvPr id="5" name="圆角矩形">
              <a:extLst>
                <a:ext uri="{FF2B5EF4-FFF2-40B4-BE49-F238E27FC236}">
                  <a16:creationId xmlns:a16="http://schemas.microsoft.com/office/drawing/2014/main" id="{79781531-F295-9BF4-D765-F604E774E6AE}"/>
                </a:ext>
              </a:extLst>
            </p:cNvPr>
            <p:cNvSpPr/>
            <p:nvPr/>
          </p:nvSpPr>
          <p:spPr>
            <a:xfrm>
              <a:off x="4254575" y="1482644"/>
              <a:ext cx="3682850" cy="3682850"/>
            </a:xfrm>
            <a:prstGeom prst="roundRect">
              <a:avLst>
                <a:gd name="adj" fmla="val 27128"/>
              </a:avLst>
            </a:prstGeom>
            <a:solidFill>
              <a:srgbClr val="61187C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0"/>
                </a:spcBef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直线">
              <a:extLst>
                <a:ext uri="{FF2B5EF4-FFF2-40B4-BE49-F238E27FC236}">
                  <a16:creationId xmlns:a16="http://schemas.microsoft.com/office/drawing/2014/main" id="{22A401B2-0FBC-0B08-FFE5-D5A9CF103BE7}"/>
                </a:ext>
              </a:extLst>
            </p:cNvPr>
            <p:cNvSpPr/>
            <p:nvPr/>
          </p:nvSpPr>
          <p:spPr>
            <a:xfrm flipV="1">
              <a:off x="6095999" y="1480791"/>
              <a:ext cx="1" cy="3686555"/>
            </a:xfrm>
            <a:prstGeom prst="line">
              <a:avLst/>
            </a:prstGeom>
            <a:ln w="63500">
              <a:solidFill>
                <a:srgbClr val="FFFFFF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7" name="直线">
              <a:extLst>
                <a:ext uri="{FF2B5EF4-FFF2-40B4-BE49-F238E27FC236}">
                  <a16:creationId xmlns:a16="http://schemas.microsoft.com/office/drawing/2014/main" id="{DD83CE0A-B51E-DF24-0132-27ACA13D14FA}"/>
                </a:ext>
              </a:extLst>
            </p:cNvPr>
            <p:cNvSpPr/>
            <p:nvPr/>
          </p:nvSpPr>
          <p:spPr>
            <a:xfrm>
              <a:off x="4252722" y="3324068"/>
              <a:ext cx="3686555" cy="1"/>
            </a:xfrm>
            <a:prstGeom prst="line">
              <a:avLst/>
            </a:prstGeom>
            <a:ln w="63500">
              <a:solidFill>
                <a:srgbClr val="FFFFFF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50237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96B5D9D5-C94C-BB86-77FE-A32845F55D78}"/>
              </a:ext>
            </a:extLst>
          </p:cNvPr>
          <p:cNvSpPr/>
          <p:nvPr/>
        </p:nvSpPr>
        <p:spPr>
          <a:xfrm>
            <a:off x="8465031" y="0"/>
            <a:ext cx="4190265" cy="7450148"/>
          </a:xfrm>
          <a:prstGeom prst="roundRect">
            <a:avLst>
              <a:gd name="adj" fmla="val 0"/>
            </a:avLst>
          </a:prstGeom>
          <a:solidFill>
            <a:schemeClr val="bg1">
              <a:alpha val="5749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+mn-ea"/>
              </a:rPr>
              <a:t>无消息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9B935196-5C15-DD84-4D39-0240B3F21A4D}"/>
              </a:ext>
            </a:extLst>
          </p:cNvPr>
          <p:cNvSpPr/>
          <p:nvPr/>
        </p:nvSpPr>
        <p:spPr>
          <a:xfrm>
            <a:off x="8465148" y="-243594"/>
            <a:ext cx="4190265" cy="1878084"/>
          </a:xfrm>
          <a:prstGeom prst="roundRect">
            <a:avLst>
              <a:gd name="adj" fmla="val 0"/>
            </a:avLst>
          </a:prstGeom>
          <a:solidFill>
            <a:schemeClr val="bg1">
              <a:alpha val="5749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CB00480D-01D6-3DA1-1385-BFC1F91EF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98715" y="391820"/>
            <a:ext cx="2290718" cy="578037"/>
          </a:xfrm>
        </p:spPr>
        <p:txBody>
          <a:bodyPr/>
          <a:lstStyle/>
          <a:p>
            <a:r>
              <a:rPr kumimoji="1" lang="en-US" altLang="zh-CN" sz="4400" dirty="0">
                <a:solidFill>
                  <a:schemeClr val="tx1"/>
                </a:solidFill>
              </a:rPr>
              <a:t>22:30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D4A2BC1-C204-16E4-F73E-04DC4AAEC109}"/>
              </a:ext>
            </a:extLst>
          </p:cNvPr>
          <p:cNvSpPr txBox="1"/>
          <p:nvPr/>
        </p:nvSpPr>
        <p:spPr>
          <a:xfrm>
            <a:off x="8864031" y="1041944"/>
            <a:ext cx="705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dirty="0">
                <a:solidFill>
                  <a:schemeClr val="tx1"/>
                </a:solidFill>
                <a:latin typeface="OPPO Sans 4.0 Light" pitchFamily="2" charset="-122"/>
              </a:rPr>
              <a:t>周五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F5350D8B-FFBD-B787-1CB2-DB0D028125A5}"/>
              </a:ext>
            </a:extLst>
          </p:cNvPr>
          <p:cNvSpPr/>
          <p:nvPr/>
        </p:nvSpPr>
        <p:spPr>
          <a:xfrm>
            <a:off x="1904794" y="6009180"/>
            <a:ext cx="4655444" cy="652990"/>
          </a:xfrm>
          <a:prstGeom prst="roundRect">
            <a:avLst>
              <a:gd name="adj" fmla="val 50000"/>
            </a:avLst>
          </a:prstGeom>
          <a:solidFill>
            <a:schemeClr val="bg1">
              <a:alpha val="54082"/>
            </a:schemeClr>
          </a:solidFill>
          <a:ln w="44450">
            <a:solidFill>
              <a:schemeClr val="bg1">
                <a:lumMod val="50000"/>
                <a:alpha val="5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pic>
        <p:nvPicPr>
          <p:cNvPr id="15" name="图片 14">
            <a:hlinkClick r:id="rId3" action="ppaction://hlinksldjump"/>
            <a:extLst>
              <a:ext uri="{FF2B5EF4-FFF2-40B4-BE49-F238E27FC236}">
                <a16:creationId xmlns:a16="http://schemas.microsoft.com/office/drawing/2014/main" id="{C3AE6398-6B42-BFF0-F977-0997B82C0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131" y="6168401"/>
            <a:ext cx="360000" cy="36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7D83D66-1D3E-CC0D-140E-396109013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5214" y="6168401"/>
            <a:ext cx="360000" cy="36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DFB2F32-CE41-354E-7E00-7350E60485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1814" y="6168401"/>
            <a:ext cx="360000" cy="36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A7C7B8A-4E0B-49F0-42F8-4DD10CA056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0764" y="6168401"/>
            <a:ext cx="360000" cy="36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2889603-010F-5FA7-B983-F077580024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8664" y="6168401"/>
            <a:ext cx="360000" cy="36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789D504-18C5-6A02-5E33-E70B65C75E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614" y="6168401"/>
            <a:ext cx="360000" cy="36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CA6EE3D-77E1-C9FA-A334-0019818862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048" y="6168401"/>
            <a:ext cx="360000" cy="360000"/>
          </a:xfrm>
          <a:prstGeom prst="rect">
            <a:avLst/>
          </a:prstGeom>
        </p:spPr>
      </p:pic>
      <p:sp>
        <p:nvSpPr>
          <p:cNvPr id="27" name="圆角矩形 26">
            <a:extLst>
              <a:ext uri="{FF2B5EF4-FFF2-40B4-BE49-F238E27FC236}">
                <a16:creationId xmlns:a16="http://schemas.microsoft.com/office/drawing/2014/main" id="{27EC9AB8-CFC1-C8CD-0E5F-8AE18B601B3F}"/>
              </a:ext>
            </a:extLst>
          </p:cNvPr>
          <p:cNvSpPr/>
          <p:nvPr/>
        </p:nvSpPr>
        <p:spPr>
          <a:xfrm>
            <a:off x="-1469959" y="7007776"/>
            <a:ext cx="1469959" cy="652990"/>
          </a:xfrm>
          <a:prstGeom prst="roundRect">
            <a:avLst>
              <a:gd name="adj" fmla="val 50000"/>
            </a:avLst>
          </a:prstGeom>
          <a:solidFill>
            <a:schemeClr val="bg1">
              <a:alpha val="54082"/>
            </a:schemeClr>
          </a:solidFill>
          <a:ln w="44450">
            <a:solidFill>
              <a:schemeClr val="bg1">
                <a:lumMod val="50000"/>
                <a:alpha val="5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28" name="日期占位符 3">
            <a:extLst>
              <a:ext uri="{FF2B5EF4-FFF2-40B4-BE49-F238E27FC236}">
                <a16:creationId xmlns:a16="http://schemas.microsoft.com/office/drawing/2014/main" id="{E2579FED-BF40-F6DD-3904-962EB15A13A4}"/>
              </a:ext>
            </a:extLst>
          </p:cNvPr>
          <p:cNvSpPr txBox="1">
            <a:spLocks/>
          </p:cNvSpPr>
          <p:nvPr/>
        </p:nvSpPr>
        <p:spPr>
          <a:xfrm>
            <a:off x="-1216517" y="7136984"/>
            <a:ext cx="883696" cy="385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solidFill>
                  <a:schemeClr val="bg1"/>
                </a:solidFill>
                <a:latin typeface="OPPO Sans 4.0 Light" pitchFamily="2" charset="-122"/>
              </a:rPr>
              <a:t>22:30</a:t>
            </a:r>
          </a:p>
        </p:txBody>
      </p:sp>
      <p:sp>
        <p:nvSpPr>
          <p:cNvPr id="29" name="圆角矩形 28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F4916E0-F2F7-8641-EB0E-9982D2B04DAF}"/>
              </a:ext>
            </a:extLst>
          </p:cNvPr>
          <p:cNvSpPr/>
          <p:nvPr/>
        </p:nvSpPr>
        <p:spPr>
          <a:xfrm>
            <a:off x="449855" y="356961"/>
            <a:ext cx="2407759" cy="628533"/>
          </a:xfrm>
          <a:prstGeom prst="roundRect">
            <a:avLst>
              <a:gd name="adj" fmla="val 50000"/>
            </a:avLst>
          </a:prstGeom>
          <a:solidFill>
            <a:schemeClr val="bg1">
              <a:alpha val="5298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OPPO Sans 4.0 Light" pitchFamily="2" charset="-122"/>
            </a:endParaRPr>
          </a:p>
        </p:txBody>
      </p:sp>
      <p:sp>
        <p:nvSpPr>
          <p:cNvPr id="30" name="文本框 29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F3EE45-5FEC-73EE-3CAC-05E41D4EE6ED}"/>
              </a:ext>
            </a:extLst>
          </p:cNvPr>
          <p:cNvSpPr txBox="1"/>
          <p:nvPr/>
        </p:nvSpPr>
        <p:spPr>
          <a:xfrm>
            <a:off x="1976543" y="476189"/>
            <a:ext cx="8295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OPPO Sans 4.0 Light" pitchFamily="2" charset="-122"/>
              </a:rPr>
              <a:t>重启</a:t>
            </a:r>
          </a:p>
        </p:txBody>
      </p:sp>
      <p:pic>
        <p:nvPicPr>
          <p:cNvPr id="31" name="图片 30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3CDB639-A44C-B892-E113-13BA759810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855" y="356961"/>
            <a:ext cx="628533" cy="628533"/>
          </a:xfrm>
          <a:prstGeom prst="rect">
            <a:avLst/>
          </a:prstGeom>
        </p:spPr>
      </p:pic>
      <p:sp>
        <p:nvSpPr>
          <p:cNvPr id="32" name="圆角矩形 31">
            <a:hlinkClick r:id="" action="ppaction://hlinkshowjump?jump=endshow"/>
            <a:extLst>
              <a:ext uri="{FF2B5EF4-FFF2-40B4-BE49-F238E27FC236}">
                <a16:creationId xmlns:a16="http://schemas.microsoft.com/office/drawing/2014/main" id="{814B2A41-4F80-A3A1-7F6A-EF0DB761DC6F}"/>
              </a:ext>
            </a:extLst>
          </p:cNvPr>
          <p:cNvSpPr/>
          <p:nvPr/>
        </p:nvSpPr>
        <p:spPr>
          <a:xfrm>
            <a:off x="449855" y="1142654"/>
            <a:ext cx="2407759" cy="628533"/>
          </a:xfrm>
          <a:prstGeom prst="roundRect">
            <a:avLst>
              <a:gd name="adj" fmla="val 50000"/>
            </a:avLst>
          </a:prstGeom>
          <a:solidFill>
            <a:schemeClr val="bg1">
              <a:alpha val="5298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OPPO Sans 4.0 Light" pitchFamily="2" charset="-122"/>
            </a:endParaRPr>
          </a:p>
        </p:txBody>
      </p:sp>
      <p:sp>
        <p:nvSpPr>
          <p:cNvPr id="33" name="文本框 32">
            <a:hlinkClick r:id="" action="ppaction://hlinkshowjump?jump=endshow"/>
            <a:extLst>
              <a:ext uri="{FF2B5EF4-FFF2-40B4-BE49-F238E27FC236}">
                <a16:creationId xmlns:a16="http://schemas.microsoft.com/office/drawing/2014/main" id="{22EFDFB7-EF95-8B94-CABC-5584D9B9BAF8}"/>
              </a:ext>
            </a:extLst>
          </p:cNvPr>
          <p:cNvSpPr txBox="1"/>
          <p:nvPr/>
        </p:nvSpPr>
        <p:spPr>
          <a:xfrm>
            <a:off x="1976543" y="1261882"/>
            <a:ext cx="8295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OPPO Sans 4.0 Light" pitchFamily="2" charset="-122"/>
              </a:rPr>
              <a:t>关机</a:t>
            </a:r>
          </a:p>
        </p:txBody>
      </p:sp>
      <p:pic>
        <p:nvPicPr>
          <p:cNvPr id="34" name="图片 33">
            <a:hlinkClick r:id="" action="ppaction://hlinkshowjump?jump=endshow"/>
            <a:extLst>
              <a:ext uri="{FF2B5EF4-FFF2-40B4-BE49-F238E27FC236}">
                <a16:creationId xmlns:a16="http://schemas.microsoft.com/office/drawing/2014/main" id="{B45A9685-26EA-3229-3CED-11E677178B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855" y="1145092"/>
            <a:ext cx="628533" cy="62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87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圆角矩形 1">
            <a:extLst>
              <a:ext uri="{FF2B5EF4-FFF2-40B4-BE49-F238E27FC236}">
                <a16:creationId xmlns:a16="http://schemas.microsoft.com/office/drawing/2014/main" id="{0219901C-42D9-379B-5A46-21D939D90AB1}"/>
              </a:ext>
            </a:extLst>
          </p:cNvPr>
          <p:cNvSpPr/>
          <p:nvPr/>
        </p:nvSpPr>
        <p:spPr>
          <a:xfrm>
            <a:off x="1374382" y="641168"/>
            <a:ext cx="9443235" cy="5044050"/>
          </a:xfrm>
          <a:prstGeom prst="roundRect">
            <a:avLst>
              <a:gd name="adj" fmla="val 3239"/>
            </a:avLst>
          </a:prstGeom>
          <a:ln>
            <a:noFill/>
          </a:ln>
          <a:effectLst>
            <a:outerShdw blurRad="501536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13705FC1-2613-0F3F-755E-81A61A007293}"/>
              </a:ext>
            </a:extLst>
          </p:cNvPr>
          <p:cNvSpPr/>
          <p:nvPr/>
        </p:nvSpPr>
        <p:spPr>
          <a:xfrm>
            <a:off x="1387308" y="641168"/>
            <a:ext cx="9443235" cy="5044050"/>
          </a:xfrm>
          <a:prstGeom prst="roundRect">
            <a:avLst>
              <a:gd name="adj" fmla="val 3239"/>
            </a:avLst>
          </a:prstGeom>
          <a:solidFill>
            <a:schemeClr val="bg1">
              <a:alpha val="4728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3A1488D-BB6A-8C0A-1BD3-A3526EBA5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950" y="2865058"/>
            <a:ext cx="611050" cy="611050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84E50882-602A-42B3-7913-573A3CB2ED25}"/>
              </a:ext>
            </a:extLst>
          </p:cNvPr>
          <p:cNvSpPr/>
          <p:nvPr/>
        </p:nvSpPr>
        <p:spPr>
          <a:xfrm>
            <a:off x="330978" y="5994190"/>
            <a:ext cx="1469959" cy="652990"/>
          </a:xfrm>
          <a:prstGeom prst="roundRect">
            <a:avLst>
              <a:gd name="adj" fmla="val 50000"/>
            </a:avLst>
          </a:prstGeom>
          <a:solidFill>
            <a:schemeClr val="bg1">
              <a:alpha val="54082"/>
            </a:schemeClr>
          </a:solidFill>
          <a:ln w="44450">
            <a:solidFill>
              <a:schemeClr val="bg1">
                <a:lumMod val="50000"/>
                <a:alpha val="5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13" name="日期占位符 3">
            <a:extLst>
              <a:ext uri="{FF2B5EF4-FFF2-40B4-BE49-F238E27FC236}">
                <a16:creationId xmlns:a16="http://schemas.microsoft.com/office/drawing/2014/main" id="{AB169AD5-0624-5F15-F65F-658D687C76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4420" y="6123398"/>
            <a:ext cx="883696" cy="385452"/>
          </a:xfrm>
        </p:spPr>
        <p:txBody>
          <a:bodyPr/>
          <a:lstStyle/>
          <a:p>
            <a:r>
              <a:rPr kumimoji="1" lang="en-US" altLang="zh-CN" sz="2000" dirty="0">
                <a:solidFill>
                  <a:schemeClr val="bg1"/>
                </a:solidFill>
              </a:rPr>
              <a:t>22:30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0776CECC-7933-DE25-E3E4-2EBB776EC6E7}"/>
              </a:ext>
            </a:extLst>
          </p:cNvPr>
          <p:cNvSpPr/>
          <p:nvPr/>
        </p:nvSpPr>
        <p:spPr>
          <a:xfrm>
            <a:off x="7253523" y="5989629"/>
            <a:ext cx="4655444" cy="652990"/>
          </a:xfrm>
          <a:prstGeom prst="roundRect">
            <a:avLst>
              <a:gd name="adj" fmla="val 50000"/>
            </a:avLst>
          </a:prstGeom>
          <a:solidFill>
            <a:schemeClr val="bg1">
              <a:alpha val="54082"/>
            </a:schemeClr>
          </a:solidFill>
          <a:ln w="44450">
            <a:solidFill>
              <a:schemeClr val="bg1">
                <a:lumMod val="50000"/>
                <a:alpha val="5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pic>
        <p:nvPicPr>
          <p:cNvPr id="17" name="图片 16">
            <a:hlinkClick r:id="rId4" action="ppaction://hlinksldjump"/>
            <a:extLst>
              <a:ext uri="{FF2B5EF4-FFF2-40B4-BE49-F238E27FC236}">
                <a16:creationId xmlns:a16="http://schemas.microsoft.com/office/drawing/2014/main" id="{49730476-2462-37D7-5F10-200143D39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2860" y="6148850"/>
            <a:ext cx="360000" cy="36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5138693-78D4-1F8A-D4C1-A9A1AC158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3943" y="6148850"/>
            <a:ext cx="360000" cy="36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B445F8F-3710-FD10-D82A-3C67C2DEF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0543" y="6148850"/>
            <a:ext cx="360000" cy="36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FCADACC-86B9-3025-3B19-71C49042E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9493" y="6148850"/>
            <a:ext cx="360000" cy="36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D24D43F-6175-AC83-9C03-30D7541885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7393" y="6148850"/>
            <a:ext cx="360000" cy="36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365D391-CA28-2811-0D95-F2D04362AD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6343" y="6148850"/>
            <a:ext cx="360000" cy="36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2F73EC3-56AC-C3FF-C8CC-F263D2A519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1777" y="614885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51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1000">
        <p159:morph option="byObject"/>
      </p:transition>
    </mc:Choice>
    <mc:Fallback xmlns="">
      <p:transition spd="med" advClick="0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>
            <a:extLst>
              <a:ext uri="{FF2B5EF4-FFF2-40B4-BE49-F238E27FC236}">
                <a16:creationId xmlns:a16="http://schemas.microsoft.com/office/drawing/2014/main" id="{DDBB053D-3E49-7E8D-095A-464B9E71F0EC}"/>
              </a:ext>
            </a:extLst>
          </p:cNvPr>
          <p:cNvSpPr/>
          <p:nvPr/>
        </p:nvSpPr>
        <p:spPr>
          <a:xfrm>
            <a:off x="330978" y="5994190"/>
            <a:ext cx="1469959" cy="652990"/>
          </a:xfrm>
          <a:prstGeom prst="roundRect">
            <a:avLst>
              <a:gd name="adj" fmla="val 50000"/>
            </a:avLst>
          </a:prstGeom>
          <a:solidFill>
            <a:schemeClr val="bg1">
              <a:alpha val="54082"/>
            </a:schemeClr>
          </a:solidFill>
          <a:ln w="44450">
            <a:solidFill>
              <a:schemeClr val="bg1">
                <a:lumMod val="50000"/>
                <a:alpha val="5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20" name="日期占位符 3">
            <a:extLst>
              <a:ext uri="{FF2B5EF4-FFF2-40B4-BE49-F238E27FC236}">
                <a16:creationId xmlns:a16="http://schemas.microsoft.com/office/drawing/2014/main" id="{C8EE7156-650A-2C00-1713-1CA347E7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4420" y="6123398"/>
            <a:ext cx="883696" cy="385452"/>
          </a:xfrm>
        </p:spPr>
        <p:txBody>
          <a:bodyPr/>
          <a:lstStyle/>
          <a:p>
            <a:r>
              <a:rPr kumimoji="1" lang="en-US" altLang="zh-CN" sz="2000" dirty="0">
                <a:solidFill>
                  <a:schemeClr val="bg1"/>
                </a:solidFill>
              </a:rPr>
              <a:t>22:30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D93BB349-12DF-057B-E411-AD158DA00D88}"/>
              </a:ext>
            </a:extLst>
          </p:cNvPr>
          <p:cNvSpPr/>
          <p:nvPr/>
        </p:nvSpPr>
        <p:spPr>
          <a:xfrm>
            <a:off x="7253523" y="5989629"/>
            <a:ext cx="4655444" cy="652990"/>
          </a:xfrm>
          <a:prstGeom prst="roundRect">
            <a:avLst>
              <a:gd name="adj" fmla="val 50000"/>
            </a:avLst>
          </a:prstGeom>
          <a:solidFill>
            <a:schemeClr val="bg1">
              <a:alpha val="54082"/>
            </a:schemeClr>
          </a:solidFill>
          <a:ln w="44450">
            <a:solidFill>
              <a:schemeClr val="bg1">
                <a:lumMod val="50000"/>
                <a:alpha val="5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pic>
        <p:nvPicPr>
          <p:cNvPr id="23" name="图片 22">
            <a:hlinkClick r:id="rId3" action="ppaction://hlinksldjump"/>
            <a:extLst>
              <a:ext uri="{FF2B5EF4-FFF2-40B4-BE49-F238E27FC236}">
                <a16:creationId xmlns:a16="http://schemas.microsoft.com/office/drawing/2014/main" id="{E4B2DF47-807B-4228-E815-0CD98D0E4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860" y="6148850"/>
            <a:ext cx="360000" cy="36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BDEA43A-1314-5B6F-9D0B-C75BB4E03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3943" y="6148850"/>
            <a:ext cx="360000" cy="36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DBB80C7-A123-5839-98F5-65F0E6CF8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0543" y="6148850"/>
            <a:ext cx="360000" cy="36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49AB0DC-2767-094F-0507-AB7A60254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9493" y="6148850"/>
            <a:ext cx="360000" cy="36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B0EEF9A-2BB6-5511-DA34-951D5ECC8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7393" y="6148850"/>
            <a:ext cx="360000" cy="36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13382A2-4A6D-8799-58A1-AEFAD5D0C6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6343" y="6148850"/>
            <a:ext cx="360000" cy="36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756346D2-C1EE-0A81-E0E5-69C2104925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1777" y="6148850"/>
            <a:ext cx="360000" cy="360000"/>
          </a:xfrm>
          <a:prstGeom prst="rect">
            <a:avLst/>
          </a:prstGeom>
        </p:spPr>
      </p:pic>
      <p:sp useBgFill="1">
        <p:nvSpPr>
          <p:cNvPr id="12" name="圆角矩形 11">
            <a:extLst>
              <a:ext uri="{FF2B5EF4-FFF2-40B4-BE49-F238E27FC236}">
                <a16:creationId xmlns:a16="http://schemas.microsoft.com/office/drawing/2014/main" id="{E9A82771-28C6-F863-C3D3-7EECA9B0877E}"/>
              </a:ext>
            </a:extLst>
          </p:cNvPr>
          <p:cNvSpPr/>
          <p:nvPr/>
        </p:nvSpPr>
        <p:spPr>
          <a:xfrm>
            <a:off x="1374381" y="511482"/>
            <a:ext cx="9443235" cy="5044050"/>
          </a:xfrm>
          <a:prstGeom prst="roundRect">
            <a:avLst>
              <a:gd name="adj" fmla="val 3239"/>
            </a:avLst>
          </a:prstGeom>
          <a:ln>
            <a:noFill/>
          </a:ln>
          <a:effectLst>
            <a:outerShdw blurRad="501536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2" name="圆角矩形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219901C-42D9-379B-5A46-21D939D90AB1}"/>
              </a:ext>
            </a:extLst>
          </p:cNvPr>
          <p:cNvSpPr/>
          <p:nvPr/>
        </p:nvSpPr>
        <p:spPr>
          <a:xfrm>
            <a:off x="1374380" y="511482"/>
            <a:ext cx="9443235" cy="5044050"/>
          </a:xfrm>
          <a:prstGeom prst="roundRect">
            <a:avLst>
              <a:gd name="adj" fmla="val 3239"/>
            </a:avLst>
          </a:prstGeom>
          <a:gradFill>
            <a:gsLst>
              <a:gs pos="0">
                <a:schemeClr val="accent1">
                  <a:lumMod val="45000"/>
                  <a:lumOff val="55000"/>
                </a:schemeClr>
              </a:gs>
              <a:gs pos="94000">
                <a:srgbClr val="00B0F0">
                  <a:alpha val="35000"/>
                </a:srgbClr>
              </a:gs>
            </a:gsLst>
            <a:lin ang="5400000" scaled="1"/>
          </a:gradFill>
          <a:ln>
            <a:noFill/>
          </a:ln>
          <a:effectLst>
            <a:outerShdw blurRad="50800" dist="50800" dir="5400000" algn="ctr" rotWithShape="0">
              <a:srgbClr val="000000">
                <a:alpha val="8199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8AB0226-DEEB-F172-C518-B90A8377E0BF}"/>
                  </a:ext>
                </a:extLst>
              </p:cNvPr>
              <p:cNvSpPr txBox="1"/>
              <p:nvPr/>
            </p:nvSpPr>
            <p:spPr>
              <a:xfrm>
                <a:off x="1660400" y="765678"/>
                <a:ext cx="21275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sz="4800" dirty="0">
                    <a:latin typeface="vivo type CNS Regular" panose="02000500000000000000" pitchFamily="2" charset="-122"/>
                    <a:ea typeface="vivo type CNS Regular" panose="02000500000000000000" pitchFamily="2" charset="-122"/>
                  </a:rPr>
                  <a:t>26</a:t>
                </a:r>
                <a14:m>
                  <m:oMath xmlns:m="http://schemas.openxmlformats.org/officeDocument/2006/math">
                    <m:r>
                      <a:rPr kumimoji="1" lang="en-US" altLang="zh-CN" sz="48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kumimoji="1" lang="en-US" altLang="zh-CN" sz="4800" dirty="0">
                    <a:latin typeface="vivo type CNS Regular" panose="02000500000000000000" pitchFamily="2" charset="-122"/>
                    <a:ea typeface="vivo type CNS Regular" panose="02000500000000000000" pitchFamily="2" charset="-122"/>
                  </a:rPr>
                  <a:t>C</a:t>
                </a:r>
                <a:endParaRPr kumimoji="1" lang="zh-CN" altLang="en-US" sz="4800" dirty="0">
                  <a:latin typeface="vivo type CNS Regular" panose="02000500000000000000" pitchFamily="2" charset="-122"/>
                  <a:ea typeface="vivo type CNS Regular" panose="02000500000000000000" pitchFamily="2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8AB0226-DEEB-F172-C518-B90A8377E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400" y="765678"/>
                <a:ext cx="2127505" cy="830997"/>
              </a:xfrm>
              <a:prstGeom prst="rect">
                <a:avLst/>
              </a:prstGeom>
              <a:blipFill>
                <a:blip r:embed="rId14"/>
                <a:stretch>
                  <a:fillRect l="-13018" t="-12121" r="-11834" b="-43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78C46D7F-6059-CFF2-042E-ED9BA77985BA}"/>
              </a:ext>
            </a:extLst>
          </p:cNvPr>
          <p:cNvSpPr txBox="1"/>
          <p:nvPr/>
        </p:nvSpPr>
        <p:spPr>
          <a:xfrm>
            <a:off x="1660400" y="1503078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dirty="0">
                <a:latin typeface="vivo type CNS Regular" panose="02000500000000000000" pitchFamily="2" charset="-122"/>
                <a:ea typeface="vivo type CNS Regular" panose="02000500000000000000" pitchFamily="2" charset="-122"/>
              </a:rPr>
              <a:t>Beijing China</a:t>
            </a:r>
            <a:endParaRPr kumimoji="1" lang="zh-CN" altLang="en-US" sz="1400" dirty="0">
              <a:latin typeface="vivo type CNS Regular" panose="02000500000000000000" pitchFamily="2" charset="-122"/>
              <a:ea typeface="vivo type CNS Regular" panose="02000500000000000000" pitchFamily="2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C55E558F-D4C5-98A9-CD87-EEB2C77DAE73}"/>
              </a:ext>
            </a:extLst>
          </p:cNvPr>
          <p:cNvSpPr/>
          <p:nvPr/>
        </p:nvSpPr>
        <p:spPr>
          <a:xfrm>
            <a:off x="1889916" y="2115428"/>
            <a:ext cx="1703137" cy="1983236"/>
          </a:xfrm>
          <a:prstGeom prst="roundRect">
            <a:avLst>
              <a:gd name="adj" fmla="val 3239"/>
            </a:avLst>
          </a:prstGeom>
          <a:gradFill>
            <a:gsLst>
              <a:gs pos="0">
                <a:schemeClr val="accent1">
                  <a:lumMod val="45000"/>
                  <a:lumOff val="55000"/>
                </a:schemeClr>
              </a:gs>
              <a:gs pos="94000">
                <a:srgbClr val="00B0F0">
                  <a:alpha val="35000"/>
                </a:srgbClr>
              </a:gs>
            </a:gsLst>
            <a:lin ang="5400000" scaled="1"/>
          </a:gradFill>
          <a:ln>
            <a:noFill/>
          </a:ln>
          <a:effectLst>
            <a:outerShdw blurRad="736371" dist="50800" dir="5400000" algn="ctr" rotWithShape="0">
              <a:schemeClr val="bg1">
                <a:lumMod val="95000"/>
                <a:alpha val="4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D2BA369-008C-F500-CDFB-3F98B44FB3A2}"/>
                  </a:ext>
                </a:extLst>
              </p:cNvPr>
              <p:cNvSpPr txBox="1"/>
              <p:nvPr/>
            </p:nvSpPr>
            <p:spPr>
              <a:xfrm>
                <a:off x="2000115" y="2231511"/>
                <a:ext cx="6751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sz="1400" dirty="0">
                    <a:latin typeface="vivo type CNS Regular" panose="02000500000000000000" pitchFamily="2" charset="-122"/>
                    <a:ea typeface="vivo type CNS Regular" panose="02000500000000000000" pitchFamily="2" charset="-122"/>
                  </a:rPr>
                  <a:t>15</a:t>
                </a:r>
                <a14:m>
                  <m:oMath xmlns:m="http://schemas.openxmlformats.org/officeDocument/2006/math">
                    <m:r>
                      <a:rPr kumimoji="1" lang="en-US" altLang="zh-CN" sz="14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kumimoji="1" lang="en-US" altLang="zh-CN" sz="1400" dirty="0">
                    <a:latin typeface="vivo type CNS Regular" panose="02000500000000000000" pitchFamily="2" charset="-122"/>
                    <a:ea typeface="vivo type CNS Regular" panose="02000500000000000000" pitchFamily="2" charset="-122"/>
                  </a:rPr>
                  <a:t>C</a:t>
                </a:r>
                <a:endParaRPr kumimoji="1" lang="zh-CN" altLang="en-US" sz="1400" dirty="0">
                  <a:latin typeface="vivo type CNS Regular" panose="02000500000000000000" pitchFamily="2" charset="-122"/>
                  <a:ea typeface="vivo type CNS Regular" panose="02000500000000000000" pitchFamily="2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D2BA369-008C-F500-CDFB-3F98B44FB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115" y="2231511"/>
                <a:ext cx="675185" cy="307777"/>
              </a:xfrm>
              <a:prstGeom prst="rect">
                <a:avLst/>
              </a:prstGeom>
              <a:blipFill>
                <a:blip r:embed="rId15"/>
                <a:stretch>
                  <a:fillRect l="-1852" r="-1852" b="-1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圆角矩形 8">
            <a:extLst>
              <a:ext uri="{FF2B5EF4-FFF2-40B4-BE49-F238E27FC236}">
                <a16:creationId xmlns:a16="http://schemas.microsoft.com/office/drawing/2014/main" id="{20F36246-68A1-AD43-7EF0-63D65B25E5B9}"/>
              </a:ext>
            </a:extLst>
          </p:cNvPr>
          <p:cNvSpPr/>
          <p:nvPr/>
        </p:nvSpPr>
        <p:spPr>
          <a:xfrm>
            <a:off x="3753038" y="2115428"/>
            <a:ext cx="1703137" cy="1983236"/>
          </a:xfrm>
          <a:prstGeom prst="roundRect">
            <a:avLst>
              <a:gd name="adj" fmla="val 3239"/>
            </a:avLst>
          </a:prstGeom>
          <a:gradFill>
            <a:gsLst>
              <a:gs pos="0">
                <a:schemeClr val="accent1">
                  <a:lumMod val="45000"/>
                  <a:lumOff val="55000"/>
                </a:schemeClr>
              </a:gs>
              <a:gs pos="94000">
                <a:srgbClr val="00B0F0">
                  <a:alpha val="35000"/>
                </a:srgbClr>
              </a:gs>
            </a:gsLst>
            <a:lin ang="5400000" scaled="1"/>
          </a:gradFill>
          <a:ln>
            <a:noFill/>
          </a:ln>
          <a:effectLst>
            <a:outerShdw blurRad="736371" dist="50800" dir="5400000" algn="ctr" rotWithShape="0">
              <a:schemeClr val="bg1">
                <a:lumMod val="95000"/>
                <a:alpha val="4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BEC2CD06-43CF-8D50-D088-895CC0FB0E1F}"/>
              </a:ext>
            </a:extLst>
          </p:cNvPr>
          <p:cNvSpPr/>
          <p:nvPr/>
        </p:nvSpPr>
        <p:spPr>
          <a:xfrm>
            <a:off x="5616160" y="2115427"/>
            <a:ext cx="4947849" cy="3231123"/>
          </a:xfrm>
          <a:prstGeom prst="roundRect">
            <a:avLst>
              <a:gd name="adj" fmla="val 3572"/>
            </a:avLst>
          </a:prstGeom>
          <a:gradFill>
            <a:gsLst>
              <a:gs pos="0">
                <a:schemeClr val="accent1">
                  <a:lumMod val="45000"/>
                  <a:lumOff val="55000"/>
                </a:schemeClr>
              </a:gs>
              <a:gs pos="94000">
                <a:srgbClr val="00B0F0">
                  <a:alpha val="35000"/>
                </a:srgbClr>
              </a:gs>
            </a:gsLst>
            <a:lin ang="5400000" scaled="1"/>
          </a:gradFill>
          <a:ln>
            <a:noFill/>
          </a:ln>
          <a:effectLst>
            <a:outerShdw blurRad="736371" dist="50800" dir="5400000" algn="ctr" rotWithShape="0">
              <a:schemeClr val="bg1">
                <a:lumMod val="95000"/>
                <a:alpha val="4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929970-8518-EAA2-DFB2-51D4AA248A8A}"/>
              </a:ext>
            </a:extLst>
          </p:cNvPr>
          <p:cNvSpPr txBox="1"/>
          <p:nvPr/>
        </p:nvSpPr>
        <p:spPr>
          <a:xfrm>
            <a:off x="5764634" y="2290048"/>
            <a:ext cx="926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400" dirty="0">
                <a:latin typeface="vivo type CNS Regular" panose="02000500000000000000" pitchFamily="2" charset="-122"/>
                <a:ea typeface="vivo type CNS Regular" panose="02000500000000000000" pitchFamily="2" charset="-122"/>
              </a:rPr>
              <a:t>日升日落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F870045-6C1F-07C4-7944-D9876C8BF3CF}"/>
              </a:ext>
            </a:extLst>
          </p:cNvPr>
          <p:cNvSpPr txBox="1"/>
          <p:nvPr/>
        </p:nvSpPr>
        <p:spPr>
          <a:xfrm>
            <a:off x="5764634" y="2783880"/>
            <a:ext cx="235352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3600" dirty="0">
                <a:latin typeface="vivo type CNS Regular" panose="02000500000000000000" pitchFamily="2" charset="-122"/>
                <a:ea typeface="vivo type CNS Regular" panose="02000500000000000000" pitchFamily="2" charset="-122"/>
              </a:rPr>
              <a:t>6:50</a:t>
            </a:r>
            <a:r>
              <a:rPr kumimoji="1" lang="zh-CN" altLang="en-US" sz="3600" dirty="0">
                <a:latin typeface="vivo type CNS Regular" panose="02000500000000000000" pitchFamily="2" charset="-122"/>
                <a:ea typeface="vivo type CNS Regular" panose="02000500000000000000" pitchFamily="2" charset="-122"/>
              </a:rPr>
              <a:t> </a:t>
            </a:r>
            <a:r>
              <a:rPr kumimoji="1" lang="en-US" altLang="zh-CN" sz="3600" dirty="0" err="1">
                <a:latin typeface="vivo type CNS Regular" panose="02000500000000000000" pitchFamily="2" charset="-122"/>
                <a:ea typeface="vivo type CNS Regular" panose="02000500000000000000" pitchFamily="2" charset="-122"/>
              </a:rPr>
              <a:t>a.m</a:t>
            </a:r>
            <a:endParaRPr kumimoji="1" lang="en-US" altLang="zh-CN" sz="3600" dirty="0">
              <a:latin typeface="vivo type CNS Regular" panose="02000500000000000000" pitchFamily="2" charset="-122"/>
              <a:ea typeface="vivo type CNS Regular" panose="02000500000000000000" pitchFamily="2" charset="-122"/>
            </a:endParaRPr>
          </a:p>
          <a:p>
            <a:pPr algn="l"/>
            <a:endParaRPr kumimoji="1" lang="en-US" altLang="zh-CN" sz="3600" dirty="0">
              <a:latin typeface="vivo type CNS Regular" panose="02000500000000000000" pitchFamily="2" charset="-122"/>
              <a:ea typeface="vivo type CNS Regular" panose="02000500000000000000" pitchFamily="2" charset="-122"/>
            </a:endParaRPr>
          </a:p>
          <a:p>
            <a:pPr algn="l"/>
            <a:endParaRPr kumimoji="1" lang="en-US" altLang="zh-CN" sz="3600" dirty="0">
              <a:latin typeface="vivo type CNS Regular" panose="02000500000000000000" pitchFamily="2" charset="-122"/>
              <a:ea typeface="vivo type CNS Regular" panose="02000500000000000000" pitchFamily="2" charset="-122"/>
            </a:endParaRPr>
          </a:p>
          <a:p>
            <a:pPr algn="l"/>
            <a:r>
              <a:rPr kumimoji="1" lang="en-US" altLang="zh-CN" sz="3600" dirty="0">
                <a:latin typeface="vivo type CNS Regular" panose="02000500000000000000" pitchFamily="2" charset="-122"/>
                <a:ea typeface="vivo type CNS Regular" panose="02000500000000000000" pitchFamily="2" charset="-122"/>
              </a:rPr>
              <a:t>18:30 </a:t>
            </a:r>
            <a:r>
              <a:rPr kumimoji="1" lang="en-US" altLang="zh-CN" sz="3600" dirty="0" err="1">
                <a:latin typeface="vivo type CNS Regular" panose="02000500000000000000" pitchFamily="2" charset="-122"/>
                <a:ea typeface="vivo type CNS Regular" panose="02000500000000000000" pitchFamily="2" charset="-122"/>
              </a:rPr>
              <a:t>p.m</a:t>
            </a:r>
            <a:endParaRPr kumimoji="1" lang="zh-CN" altLang="en-US" sz="3600" dirty="0">
              <a:latin typeface="vivo type CNS Regular" panose="02000500000000000000" pitchFamily="2" charset="-122"/>
              <a:ea typeface="vivo type CNS Regular" panose="02000500000000000000" pitchFamily="2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DA48250F-865C-ABD3-276C-CC604FDAC1B8}"/>
              </a:ext>
            </a:extLst>
          </p:cNvPr>
          <p:cNvSpPr/>
          <p:nvPr/>
        </p:nvSpPr>
        <p:spPr>
          <a:xfrm>
            <a:off x="-2636869" y="7271262"/>
            <a:ext cx="1703137" cy="1983236"/>
          </a:xfrm>
          <a:prstGeom prst="roundRect">
            <a:avLst>
              <a:gd name="adj" fmla="val 3239"/>
            </a:avLst>
          </a:prstGeom>
          <a:gradFill>
            <a:gsLst>
              <a:gs pos="0">
                <a:schemeClr val="accent1">
                  <a:lumMod val="45000"/>
                  <a:lumOff val="55000"/>
                </a:schemeClr>
              </a:gs>
              <a:gs pos="94000">
                <a:srgbClr val="00B0F0">
                  <a:alpha val="35000"/>
                </a:srgbClr>
              </a:gs>
            </a:gsLst>
            <a:lin ang="5400000" scaled="1"/>
          </a:gradFill>
          <a:ln>
            <a:noFill/>
          </a:ln>
          <a:effectLst>
            <a:outerShdw blurRad="736371" dist="50800" dir="5400000" algn="ctr" rotWithShape="0">
              <a:schemeClr val="bg1">
                <a:lumMod val="95000"/>
                <a:alpha val="4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F64251CB-71B3-F8A8-6AB6-6D653B3B0615}"/>
              </a:ext>
            </a:extLst>
          </p:cNvPr>
          <p:cNvSpPr/>
          <p:nvPr/>
        </p:nvSpPr>
        <p:spPr>
          <a:xfrm>
            <a:off x="-5414991" y="7601138"/>
            <a:ext cx="1703137" cy="1983236"/>
          </a:xfrm>
          <a:prstGeom prst="roundRect">
            <a:avLst>
              <a:gd name="adj" fmla="val 3239"/>
            </a:avLst>
          </a:prstGeom>
          <a:gradFill>
            <a:gsLst>
              <a:gs pos="0">
                <a:schemeClr val="accent1">
                  <a:lumMod val="45000"/>
                  <a:lumOff val="55000"/>
                </a:schemeClr>
              </a:gs>
              <a:gs pos="94000">
                <a:srgbClr val="00B0F0">
                  <a:alpha val="35000"/>
                </a:srgbClr>
              </a:gs>
            </a:gsLst>
            <a:lin ang="5400000" scaled="1"/>
          </a:gradFill>
          <a:ln>
            <a:noFill/>
          </a:ln>
          <a:effectLst>
            <a:outerShdw blurRad="736371" dist="50800" dir="5400000" algn="ctr" rotWithShape="0">
              <a:schemeClr val="bg1">
                <a:lumMod val="95000"/>
                <a:alpha val="4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A24227BA-4BE9-62E4-9620-2D99F730C31C}"/>
              </a:ext>
            </a:extLst>
          </p:cNvPr>
          <p:cNvSpPr/>
          <p:nvPr/>
        </p:nvSpPr>
        <p:spPr>
          <a:xfrm>
            <a:off x="7581777" y="8862660"/>
            <a:ext cx="4947849" cy="3231123"/>
          </a:xfrm>
          <a:prstGeom prst="roundRect">
            <a:avLst>
              <a:gd name="adj" fmla="val 3572"/>
            </a:avLst>
          </a:prstGeom>
          <a:gradFill>
            <a:gsLst>
              <a:gs pos="0">
                <a:schemeClr val="accent1">
                  <a:lumMod val="45000"/>
                  <a:lumOff val="55000"/>
                </a:schemeClr>
              </a:gs>
              <a:gs pos="94000">
                <a:srgbClr val="00B0F0">
                  <a:alpha val="35000"/>
                </a:srgbClr>
              </a:gs>
            </a:gsLst>
            <a:lin ang="5400000" scaled="1"/>
          </a:gradFill>
          <a:ln>
            <a:noFill/>
          </a:ln>
          <a:effectLst>
            <a:outerShdw blurRad="736371" dist="50800" dir="5400000" algn="ctr" rotWithShape="0">
              <a:schemeClr val="bg1">
                <a:lumMod val="95000"/>
                <a:alpha val="4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BD4518C4-E4C7-B3BA-E9AD-7AA61B0A5861}"/>
              </a:ext>
            </a:extLst>
          </p:cNvPr>
          <p:cNvSpPr/>
          <p:nvPr/>
        </p:nvSpPr>
        <p:spPr>
          <a:xfrm>
            <a:off x="12757097" y="5354922"/>
            <a:ext cx="2837481" cy="7140818"/>
          </a:xfrm>
          <a:prstGeom prst="roundRect">
            <a:avLst>
              <a:gd name="adj" fmla="val 3239"/>
            </a:avLst>
          </a:prstGeom>
          <a:gradFill>
            <a:gsLst>
              <a:gs pos="0">
                <a:schemeClr val="accent1">
                  <a:lumMod val="45000"/>
                  <a:lumOff val="55000"/>
                </a:schemeClr>
              </a:gs>
              <a:gs pos="94000">
                <a:srgbClr val="00B0F0">
                  <a:alpha val="35000"/>
                </a:srgbClr>
              </a:gs>
            </a:gsLst>
            <a:lin ang="5400000" scaled="1"/>
          </a:gradFill>
          <a:ln>
            <a:noFill/>
          </a:ln>
          <a:effectLst>
            <a:outerShdw blurRad="736371" dist="50800" dir="5400000" algn="ctr" rotWithShape="0">
              <a:schemeClr val="bg1">
                <a:lumMod val="95000"/>
                <a:alpha val="4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ED10714-D1DC-A1A6-6BA2-706F21F25618}"/>
              </a:ext>
            </a:extLst>
          </p:cNvPr>
          <p:cNvSpPr txBox="1"/>
          <p:nvPr/>
        </p:nvSpPr>
        <p:spPr>
          <a:xfrm>
            <a:off x="12941743" y="5624894"/>
            <a:ext cx="1956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dirty="0">
                <a:latin typeface="vivo type CNS Regular" panose="02000500000000000000" pitchFamily="2" charset="-122"/>
                <a:ea typeface="vivo type CNS Regular" panose="02000500000000000000" pitchFamily="2" charset="-122"/>
              </a:rPr>
              <a:t>AI</a:t>
            </a:r>
            <a:r>
              <a:rPr kumimoji="1" lang="zh-CN" altLang="en-US" sz="2400" dirty="0">
                <a:latin typeface="vivo type CNS Regular" panose="02000500000000000000" pitchFamily="2" charset="-122"/>
                <a:ea typeface="vivo type CNS Regular" panose="02000500000000000000" pitchFamily="2" charset="-122"/>
              </a:rPr>
              <a:t> 穿搭建议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F48E5DE-DA92-4362-F9B5-7FC5F73022ED}"/>
              </a:ext>
            </a:extLst>
          </p:cNvPr>
          <p:cNvSpPr txBox="1"/>
          <p:nvPr/>
        </p:nvSpPr>
        <p:spPr>
          <a:xfrm>
            <a:off x="7926464" y="9254498"/>
            <a:ext cx="1956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dirty="0">
                <a:latin typeface="vivo type CNS Regular" panose="02000500000000000000" pitchFamily="2" charset="-122"/>
                <a:ea typeface="vivo type CNS Regular" panose="02000500000000000000" pitchFamily="2" charset="-122"/>
              </a:rPr>
              <a:t>体感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D7F1CDAE-5BF3-67D7-FBF3-E26D7E592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1245" y="900400"/>
            <a:ext cx="611050" cy="611050"/>
          </a:xfrm>
          <a:prstGeom prst="rect">
            <a:avLst/>
          </a:prstGeom>
        </p:spPr>
      </p:pic>
      <p:sp>
        <p:nvSpPr>
          <p:cNvPr id="3" name="矩形: 圆角 2">
            <a:hlinkClick r:id="rId16" action="ppaction://hlinksldjump"/>
            <a:extLst>
              <a:ext uri="{FF2B5EF4-FFF2-40B4-BE49-F238E27FC236}">
                <a16:creationId xmlns:a16="http://schemas.microsoft.com/office/drawing/2014/main" id="{2C34FAF1-46FB-3638-530D-4445436FB07D}"/>
              </a:ext>
            </a:extLst>
          </p:cNvPr>
          <p:cNvSpPr/>
          <p:nvPr/>
        </p:nvSpPr>
        <p:spPr>
          <a:xfrm>
            <a:off x="10110543" y="620024"/>
            <a:ext cx="540000" cy="239429"/>
          </a:xfrm>
          <a:prstGeom prst="roundRect">
            <a:avLst>
              <a:gd name="adj" fmla="val 36127"/>
            </a:avLst>
          </a:prstGeom>
          <a:solidFill>
            <a:srgbClr val="EE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×</a:t>
            </a:r>
            <a:endParaRPr lang="zh-CN" altLang="en-US" dirty="0"/>
          </a:p>
        </p:txBody>
      </p:sp>
      <p:sp>
        <p:nvSpPr>
          <p:cNvPr id="4" name="矩形: 圆角 3">
            <a:hlinkClick r:id="rId17" action="ppaction://hlinksldjump"/>
            <a:extLst>
              <a:ext uri="{FF2B5EF4-FFF2-40B4-BE49-F238E27FC236}">
                <a16:creationId xmlns:a16="http://schemas.microsoft.com/office/drawing/2014/main" id="{3342ECD1-E1AA-CDBB-DF1B-8B6422AF010E}"/>
              </a:ext>
            </a:extLst>
          </p:cNvPr>
          <p:cNvSpPr/>
          <p:nvPr/>
        </p:nvSpPr>
        <p:spPr>
          <a:xfrm>
            <a:off x="9499493" y="620024"/>
            <a:ext cx="540000" cy="239429"/>
          </a:xfrm>
          <a:prstGeom prst="roundRect">
            <a:avLst>
              <a:gd name="adj" fmla="val 36127"/>
            </a:avLst>
          </a:prstGeom>
          <a:solidFill>
            <a:schemeClr val="bg1">
              <a:lumMod val="6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latin typeface="幼圆" panose="02010509060101010101" pitchFamily="49" charset="-122"/>
                <a:ea typeface="幼圆" panose="02010509060101010101" pitchFamily="49" charset="-122"/>
              </a:rPr>
              <a:t>口</a:t>
            </a:r>
          </a:p>
        </p:txBody>
      </p:sp>
    </p:spTree>
    <p:extLst>
      <p:ext uri="{BB962C8B-B14F-4D97-AF65-F5344CB8AC3E}">
        <p14:creationId xmlns:p14="http://schemas.microsoft.com/office/powerpoint/2010/main" val="3983232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>
            <a:extLst>
              <a:ext uri="{FF2B5EF4-FFF2-40B4-BE49-F238E27FC236}">
                <a16:creationId xmlns:a16="http://schemas.microsoft.com/office/drawing/2014/main" id="{DDBB053D-3E49-7E8D-095A-464B9E71F0EC}"/>
              </a:ext>
            </a:extLst>
          </p:cNvPr>
          <p:cNvSpPr/>
          <p:nvPr/>
        </p:nvSpPr>
        <p:spPr>
          <a:xfrm>
            <a:off x="-1055370" y="7056074"/>
            <a:ext cx="1461529" cy="652990"/>
          </a:xfrm>
          <a:prstGeom prst="roundRect">
            <a:avLst>
              <a:gd name="adj" fmla="val 50000"/>
            </a:avLst>
          </a:prstGeom>
          <a:solidFill>
            <a:schemeClr val="bg1">
              <a:alpha val="54082"/>
            </a:schemeClr>
          </a:solidFill>
          <a:ln w="44450">
            <a:solidFill>
              <a:schemeClr val="bg1">
                <a:lumMod val="50000"/>
                <a:alpha val="5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20" name="日期占位符 3">
            <a:extLst>
              <a:ext uri="{FF2B5EF4-FFF2-40B4-BE49-F238E27FC236}">
                <a16:creationId xmlns:a16="http://schemas.microsoft.com/office/drawing/2014/main" id="{C8EE7156-650A-2C00-1713-1CA347E7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801928" y="7185282"/>
            <a:ext cx="878628" cy="385452"/>
          </a:xfrm>
        </p:spPr>
        <p:txBody>
          <a:bodyPr/>
          <a:lstStyle/>
          <a:p>
            <a:r>
              <a:rPr kumimoji="1" lang="en-US" altLang="zh-CN" sz="2000" dirty="0">
                <a:solidFill>
                  <a:schemeClr val="bg1"/>
                </a:solidFill>
              </a:rPr>
              <a:t>22:30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D93BB349-12DF-057B-E411-AD158DA00D88}"/>
              </a:ext>
            </a:extLst>
          </p:cNvPr>
          <p:cNvSpPr/>
          <p:nvPr/>
        </p:nvSpPr>
        <p:spPr>
          <a:xfrm rot="10800000">
            <a:off x="7953564" y="7912402"/>
            <a:ext cx="4655444" cy="652990"/>
          </a:xfrm>
          <a:prstGeom prst="roundRect">
            <a:avLst>
              <a:gd name="adj" fmla="val 50000"/>
            </a:avLst>
          </a:prstGeom>
          <a:solidFill>
            <a:schemeClr val="bg1">
              <a:alpha val="54082"/>
            </a:schemeClr>
          </a:solidFill>
          <a:ln w="44450">
            <a:solidFill>
              <a:schemeClr val="bg1">
                <a:lumMod val="50000"/>
                <a:alpha val="5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pic>
        <p:nvPicPr>
          <p:cNvPr id="23" name="图片 22">
            <a:hlinkClick r:id="rId3" action="ppaction://hlinksldjump"/>
            <a:extLst>
              <a:ext uri="{FF2B5EF4-FFF2-40B4-BE49-F238E27FC236}">
                <a16:creationId xmlns:a16="http://schemas.microsoft.com/office/drawing/2014/main" id="{E4B2DF47-807B-4228-E815-0CD98D0E4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1286" y="9073592"/>
            <a:ext cx="360000" cy="36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BDEA43A-1314-5B6F-9D0B-C75BB4E03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0826" y="9433592"/>
            <a:ext cx="360000" cy="36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DBB80C7-A123-5839-98F5-65F0E6CF8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7426" y="9433592"/>
            <a:ext cx="360000" cy="36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49AB0DC-2767-094F-0507-AB7A60254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6376" y="9433592"/>
            <a:ext cx="360000" cy="36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B0EEF9A-2BB6-5511-DA34-951D5ECC8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1071" y="7994539"/>
            <a:ext cx="360000" cy="36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13382A2-4A6D-8799-58A1-AEFAD5D0C6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3603" y="7634539"/>
            <a:ext cx="360000" cy="36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756346D2-C1EE-0A81-E0E5-69C2104925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0203" y="7215295"/>
            <a:ext cx="360000" cy="360000"/>
          </a:xfrm>
          <a:prstGeom prst="rect">
            <a:avLst/>
          </a:prstGeom>
        </p:spPr>
      </p:pic>
      <p:sp useBgFill="1">
        <p:nvSpPr>
          <p:cNvPr id="12" name="圆角矩形 11">
            <a:extLst>
              <a:ext uri="{FF2B5EF4-FFF2-40B4-BE49-F238E27FC236}">
                <a16:creationId xmlns:a16="http://schemas.microsoft.com/office/drawing/2014/main" id="{E9A82771-28C6-F863-C3D3-7EECA9B0877E}"/>
              </a:ext>
            </a:extLst>
          </p:cNvPr>
          <p:cNvSpPr/>
          <p:nvPr/>
        </p:nvSpPr>
        <p:spPr>
          <a:xfrm>
            <a:off x="-569632" y="-238419"/>
            <a:ext cx="13489219" cy="7453714"/>
          </a:xfrm>
          <a:prstGeom prst="roundRect">
            <a:avLst>
              <a:gd name="adj" fmla="val 3239"/>
            </a:avLst>
          </a:prstGeom>
          <a:ln>
            <a:noFill/>
          </a:ln>
          <a:effectLst>
            <a:outerShdw blurRad="501536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2" name="圆角矩形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219901C-42D9-379B-5A46-21D939D90AB1}"/>
              </a:ext>
            </a:extLst>
          </p:cNvPr>
          <p:cNvSpPr/>
          <p:nvPr/>
        </p:nvSpPr>
        <p:spPr>
          <a:xfrm>
            <a:off x="-389811" y="-238419"/>
            <a:ext cx="12971622" cy="7538630"/>
          </a:xfrm>
          <a:prstGeom prst="roundRect">
            <a:avLst>
              <a:gd name="adj" fmla="val 3239"/>
            </a:avLst>
          </a:prstGeom>
          <a:gradFill>
            <a:gsLst>
              <a:gs pos="0">
                <a:schemeClr val="accent1">
                  <a:lumMod val="45000"/>
                  <a:lumOff val="55000"/>
                </a:schemeClr>
              </a:gs>
              <a:gs pos="94000">
                <a:srgbClr val="00B0F0">
                  <a:alpha val="35000"/>
                </a:srgbClr>
              </a:gs>
            </a:gsLst>
            <a:lin ang="5400000" scaled="1"/>
          </a:gradFill>
          <a:ln>
            <a:noFill/>
          </a:ln>
          <a:effectLst>
            <a:outerShdw blurRad="50800" dist="50800" dir="5400000" algn="ctr" rotWithShape="0">
              <a:srgbClr val="000000">
                <a:alpha val="8199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8AB0226-DEEB-F172-C518-B90A8377E0BF}"/>
                  </a:ext>
                </a:extLst>
              </p:cNvPr>
              <p:cNvSpPr txBox="1"/>
              <p:nvPr/>
            </p:nvSpPr>
            <p:spPr>
              <a:xfrm>
                <a:off x="244555" y="190490"/>
                <a:ext cx="21275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sz="4800" dirty="0">
                    <a:latin typeface="vivo type CNS Regular" panose="02000500000000000000" pitchFamily="2" charset="-122"/>
                    <a:ea typeface="vivo type CNS Regular" panose="02000500000000000000" pitchFamily="2" charset="-122"/>
                  </a:rPr>
                  <a:t>26</a:t>
                </a:r>
                <a14:m>
                  <m:oMath xmlns:m="http://schemas.openxmlformats.org/officeDocument/2006/math">
                    <m:r>
                      <a:rPr kumimoji="1" lang="en-US" altLang="zh-CN" sz="48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kumimoji="1" lang="en-US" altLang="zh-CN" sz="4800" dirty="0">
                    <a:latin typeface="vivo type CNS Regular" panose="02000500000000000000" pitchFamily="2" charset="-122"/>
                    <a:ea typeface="vivo type CNS Regular" panose="02000500000000000000" pitchFamily="2" charset="-122"/>
                  </a:rPr>
                  <a:t>C</a:t>
                </a:r>
                <a:endParaRPr kumimoji="1" lang="zh-CN" altLang="en-US" sz="4800" dirty="0">
                  <a:latin typeface="vivo type CNS Regular" panose="02000500000000000000" pitchFamily="2" charset="-122"/>
                  <a:ea typeface="vivo type CNS Regular" panose="02000500000000000000" pitchFamily="2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8AB0226-DEEB-F172-C518-B90A8377E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55" y="190490"/>
                <a:ext cx="2127505" cy="830997"/>
              </a:xfrm>
              <a:prstGeom prst="rect">
                <a:avLst/>
              </a:prstGeom>
              <a:blipFill>
                <a:blip r:embed="rId13"/>
                <a:stretch>
                  <a:fillRect l="-13095" t="-11940" r="-12500" b="-41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78C46D7F-6059-CFF2-042E-ED9BA77985BA}"/>
              </a:ext>
            </a:extLst>
          </p:cNvPr>
          <p:cNvSpPr txBox="1"/>
          <p:nvPr/>
        </p:nvSpPr>
        <p:spPr>
          <a:xfrm>
            <a:off x="244555" y="927890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dirty="0">
                <a:latin typeface="vivo type CNS Regular" panose="02000500000000000000" pitchFamily="2" charset="-122"/>
                <a:ea typeface="vivo type CNS Regular" panose="02000500000000000000" pitchFamily="2" charset="-122"/>
              </a:rPr>
              <a:t>Beijing China</a:t>
            </a:r>
            <a:endParaRPr kumimoji="1" lang="zh-CN" altLang="en-US" sz="1400" dirty="0">
              <a:latin typeface="vivo type CNS Regular" panose="02000500000000000000" pitchFamily="2" charset="-122"/>
              <a:ea typeface="vivo type CNS Regular" panose="02000500000000000000" pitchFamily="2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5DC11DE4-01E0-69C5-516D-94A2CF9E809D}"/>
              </a:ext>
            </a:extLst>
          </p:cNvPr>
          <p:cNvSpPr/>
          <p:nvPr/>
        </p:nvSpPr>
        <p:spPr>
          <a:xfrm>
            <a:off x="244555" y="1932775"/>
            <a:ext cx="1703137" cy="1983236"/>
          </a:xfrm>
          <a:prstGeom prst="roundRect">
            <a:avLst>
              <a:gd name="adj" fmla="val 3239"/>
            </a:avLst>
          </a:prstGeom>
          <a:gradFill>
            <a:gsLst>
              <a:gs pos="0">
                <a:schemeClr val="accent1">
                  <a:lumMod val="45000"/>
                  <a:lumOff val="55000"/>
                </a:schemeClr>
              </a:gs>
              <a:gs pos="94000">
                <a:srgbClr val="00B0F0">
                  <a:alpha val="35000"/>
                </a:srgbClr>
              </a:gs>
            </a:gsLst>
            <a:lin ang="5400000" scaled="1"/>
          </a:gradFill>
          <a:ln>
            <a:noFill/>
          </a:ln>
          <a:effectLst>
            <a:outerShdw blurRad="736371" dist="50800" dir="5400000" algn="ctr" rotWithShape="0">
              <a:schemeClr val="bg1">
                <a:lumMod val="95000"/>
                <a:alpha val="4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8D8AD54-A57C-125E-1670-4CA2879EF389}"/>
                  </a:ext>
                </a:extLst>
              </p:cNvPr>
              <p:cNvSpPr txBox="1"/>
              <p:nvPr/>
            </p:nvSpPr>
            <p:spPr>
              <a:xfrm>
                <a:off x="354754" y="2048858"/>
                <a:ext cx="6751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sz="1400" dirty="0">
                    <a:latin typeface="vivo type CNS Regular" panose="02000500000000000000" pitchFamily="2" charset="-122"/>
                    <a:ea typeface="vivo type CNS Regular" panose="02000500000000000000" pitchFamily="2" charset="-122"/>
                  </a:rPr>
                  <a:t>15</a:t>
                </a:r>
                <a14:m>
                  <m:oMath xmlns:m="http://schemas.openxmlformats.org/officeDocument/2006/math">
                    <m:r>
                      <a:rPr kumimoji="1" lang="en-US" altLang="zh-CN" sz="14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kumimoji="1" lang="en-US" altLang="zh-CN" sz="1400" dirty="0">
                    <a:latin typeface="vivo type CNS Regular" panose="02000500000000000000" pitchFamily="2" charset="-122"/>
                    <a:ea typeface="vivo type CNS Regular" panose="02000500000000000000" pitchFamily="2" charset="-122"/>
                  </a:rPr>
                  <a:t>C</a:t>
                </a:r>
                <a:endParaRPr kumimoji="1" lang="zh-CN" altLang="en-US" sz="1400" dirty="0">
                  <a:latin typeface="vivo type CNS Regular" panose="02000500000000000000" pitchFamily="2" charset="-122"/>
                  <a:ea typeface="vivo type CNS Regular" panose="02000500000000000000" pitchFamily="2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8D8AD54-A57C-125E-1670-4CA2879EF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54" y="2048858"/>
                <a:ext cx="675185" cy="307777"/>
              </a:xfrm>
              <a:prstGeom prst="rect">
                <a:avLst/>
              </a:prstGeom>
              <a:blipFill>
                <a:blip r:embed="rId14"/>
                <a:stretch>
                  <a:fillRect l="-1818" r="-1818" b="-2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 4">
            <a:extLst>
              <a:ext uri="{FF2B5EF4-FFF2-40B4-BE49-F238E27FC236}">
                <a16:creationId xmlns:a16="http://schemas.microsoft.com/office/drawing/2014/main" id="{194E4333-88D6-B10C-3E85-D1D575892748}"/>
              </a:ext>
            </a:extLst>
          </p:cNvPr>
          <p:cNvSpPr/>
          <p:nvPr/>
        </p:nvSpPr>
        <p:spPr>
          <a:xfrm>
            <a:off x="2107677" y="1932775"/>
            <a:ext cx="1703137" cy="1983236"/>
          </a:xfrm>
          <a:prstGeom prst="roundRect">
            <a:avLst>
              <a:gd name="adj" fmla="val 3239"/>
            </a:avLst>
          </a:prstGeom>
          <a:gradFill>
            <a:gsLst>
              <a:gs pos="0">
                <a:schemeClr val="accent1">
                  <a:lumMod val="45000"/>
                  <a:lumOff val="55000"/>
                </a:schemeClr>
              </a:gs>
              <a:gs pos="94000">
                <a:srgbClr val="00B0F0">
                  <a:alpha val="35000"/>
                </a:srgbClr>
              </a:gs>
            </a:gsLst>
            <a:lin ang="5400000" scaled="1"/>
          </a:gradFill>
          <a:ln>
            <a:noFill/>
          </a:ln>
          <a:effectLst>
            <a:outerShdw blurRad="736371" dist="50800" dir="5400000" algn="ctr" rotWithShape="0">
              <a:schemeClr val="bg1">
                <a:lumMod val="95000"/>
                <a:alpha val="4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7" name="圆角矩形 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F150F57-6EF5-BD09-922E-8EA8487303FB}"/>
              </a:ext>
            </a:extLst>
          </p:cNvPr>
          <p:cNvSpPr/>
          <p:nvPr/>
        </p:nvSpPr>
        <p:spPr>
          <a:xfrm>
            <a:off x="3970799" y="1932774"/>
            <a:ext cx="4947849" cy="3231123"/>
          </a:xfrm>
          <a:prstGeom prst="roundRect">
            <a:avLst>
              <a:gd name="adj" fmla="val 3572"/>
            </a:avLst>
          </a:prstGeom>
          <a:gradFill>
            <a:gsLst>
              <a:gs pos="0">
                <a:schemeClr val="accent1">
                  <a:lumMod val="45000"/>
                  <a:lumOff val="55000"/>
                </a:schemeClr>
              </a:gs>
              <a:gs pos="94000">
                <a:srgbClr val="00B0F0">
                  <a:alpha val="35000"/>
                </a:srgbClr>
              </a:gs>
            </a:gsLst>
            <a:lin ang="5400000" scaled="1"/>
          </a:gradFill>
          <a:ln>
            <a:noFill/>
          </a:ln>
          <a:effectLst>
            <a:outerShdw blurRad="736371" dist="50800" dir="5400000" algn="ctr" rotWithShape="0">
              <a:schemeClr val="bg1">
                <a:lumMod val="95000"/>
                <a:alpha val="4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D22BCC-1B29-0BEF-80F7-31F34F0274F0}"/>
              </a:ext>
            </a:extLst>
          </p:cNvPr>
          <p:cNvSpPr txBox="1"/>
          <p:nvPr/>
        </p:nvSpPr>
        <p:spPr>
          <a:xfrm>
            <a:off x="4119273" y="2107395"/>
            <a:ext cx="926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400" dirty="0">
                <a:latin typeface="vivo type CNS Regular" panose="02000500000000000000" pitchFamily="2" charset="-122"/>
                <a:ea typeface="vivo type CNS Regular" panose="02000500000000000000" pitchFamily="2" charset="-122"/>
              </a:rPr>
              <a:t>日升日落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D0B27D-3A6A-D385-848D-83D8F890EEAE}"/>
              </a:ext>
            </a:extLst>
          </p:cNvPr>
          <p:cNvSpPr txBox="1"/>
          <p:nvPr/>
        </p:nvSpPr>
        <p:spPr>
          <a:xfrm>
            <a:off x="4119273" y="2601227"/>
            <a:ext cx="235352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3600" dirty="0">
                <a:latin typeface="vivo type CNS Regular" panose="02000500000000000000" pitchFamily="2" charset="-122"/>
                <a:ea typeface="vivo type CNS Regular" panose="02000500000000000000" pitchFamily="2" charset="-122"/>
              </a:rPr>
              <a:t>6:50</a:t>
            </a:r>
            <a:r>
              <a:rPr kumimoji="1" lang="zh-CN" altLang="en-US" sz="3600" dirty="0">
                <a:latin typeface="vivo type CNS Regular" panose="02000500000000000000" pitchFamily="2" charset="-122"/>
                <a:ea typeface="vivo type CNS Regular" panose="02000500000000000000" pitchFamily="2" charset="-122"/>
              </a:rPr>
              <a:t> </a:t>
            </a:r>
            <a:r>
              <a:rPr kumimoji="1" lang="en-US" altLang="zh-CN" sz="3600" dirty="0" err="1">
                <a:latin typeface="vivo type CNS Regular" panose="02000500000000000000" pitchFamily="2" charset="-122"/>
                <a:ea typeface="vivo type CNS Regular" panose="02000500000000000000" pitchFamily="2" charset="-122"/>
              </a:rPr>
              <a:t>a.m</a:t>
            </a:r>
            <a:endParaRPr kumimoji="1" lang="en-US" altLang="zh-CN" sz="3600" dirty="0">
              <a:latin typeface="vivo type CNS Regular" panose="02000500000000000000" pitchFamily="2" charset="-122"/>
              <a:ea typeface="vivo type CNS Regular" panose="02000500000000000000" pitchFamily="2" charset="-122"/>
            </a:endParaRPr>
          </a:p>
          <a:p>
            <a:pPr algn="l"/>
            <a:endParaRPr kumimoji="1" lang="en-US" altLang="zh-CN" sz="3600" dirty="0">
              <a:latin typeface="vivo type CNS Regular" panose="02000500000000000000" pitchFamily="2" charset="-122"/>
              <a:ea typeface="vivo type CNS Regular" panose="02000500000000000000" pitchFamily="2" charset="-122"/>
            </a:endParaRPr>
          </a:p>
          <a:p>
            <a:pPr algn="l"/>
            <a:endParaRPr kumimoji="1" lang="en-US" altLang="zh-CN" sz="3600" dirty="0">
              <a:latin typeface="vivo type CNS Regular" panose="02000500000000000000" pitchFamily="2" charset="-122"/>
              <a:ea typeface="vivo type CNS Regular" panose="02000500000000000000" pitchFamily="2" charset="-122"/>
            </a:endParaRPr>
          </a:p>
          <a:p>
            <a:pPr algn="l"/>
            <a:r>
              <a:rPr kumimoji="1" lang="en-US" altLang="zh-CN" sz="3600" dirty="0">
                <a:latin typeface="vivo type CNS Regular" panose="02000500000000000000" pitchFamily="2" charset="-122"/>
                <a:ea typeface="vivo type CNS Regular" panose="02000500000000000000" pitchFamily="2" charset="-122"/>
              </a:rPr>
              <a:t>18:30 </a:t>
            </a:r>
            <a:r>
              <a:rPr kumimoji="1" lang="en-US" altLang="zh-CN" sz="3600" dirty="0" err="1">
                <a:latin typeface="vivo type CNS Regular" panose="02000500000000000000" pitchFamily="2" charset="-122"/>
                <a:ea typeface="vivo type CNS Regular" panose="02000500000000000000" pitchFamily="2" charset="-122"/>
              </a:rPr>
              <a:t>p.m</a:t>
            </a:r>
            <a:endParaRPr kumimoji="1" lang="zh-CN" altLang="en-US" sz="3600" dirty="0">
              <a:latin typeface="vivo type CNS Regular" panose="02000500000000000000" pitchFamily="2" charset="-122"/>
              <a:ea typeface="vivo type CNS Regular" panose="02000500000000000000" pitchFamily="2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C8C8EF8-C8A7-12EA-B1B1-671A9BA6F170}"/>
              </a:ext>
            </a:extLst>
          </p:cNvPr>
          <p:cNvSpPr/>
          <p:nvPr/>
        </p:nvSpPr>
        <p:spPr>
          <a:xfrm>
            <a:off x="208400" y="4178990"/>
            <a:ext cx="1703137" cy="1983236"/>
          </a:xfrm>
          <a:prstGeom prst="roundRect">
            <a:avLst>
              <a:gd name="adj" fmla="val 3239"/>
            </a:avLst>
          </a:prstGeom>
          <a:gradFill>
            <a:gsLst>
              <a:gs pos="0">
                <a:schemeClr val="accent1">
                  <a:lumMod val="45000"/>
                  <a:lumOff val="55000"/>
                </a:schemeClr>
              </a:gs>
              <a:gs pos="94000">
                <a:srgbClr val="00B0F0">
                  <a:alpha val="35000"/>
                </a:srgbClr>
              </a:gs>
            </a:gsLst>
            <a:lin ang="5400000" scaled="1"/>
          </a:gradFill>
          <a:ln>
            <a:noFill/>
          </a:ln>
          <a:effectLst>
            <a:outerShdw blurRad="736371" dist="50800" dir="5400000" algn="ctr" rotWithShape="0">
              <a:schemeClr val="bg1">
                <a:lumMod val="95000"/>
                <a:alpha val="4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40E4B80D-56AE-51CB-0011-935FBE18AB97}"/>
              </a:ext>
            </a:extLst>
          </p:cNvPr>
          <p:cNvSpPr/>
          <p:nvPr/>
        </p:nvSpPr>
        <p:spPr>
          <a:xfrm>
            <a:off x="2071522" y="4178990"/>
            <a:ext cx="1703137" cy="1983236"/>
          </a:xfrm>
          <a:prstGeom prst="roundRect">
            <a:avLst>
              <a:gd name="adj" fmla="val 3239"/>
            </a:avLst>
          </a:prstGeom>
          <a:gradFill>
            <a:gsLst>
              <a:gs pos="0">
                <a:schemeClr val="accent1">
                  <a:lumMod val="45000"/>
                  <a:lumOff val="55000"/>
                </a:schemeClr>
              </a:gs>
              <a:gs pos="94000">
                <a:srgbClr val="00B0F0">
                  <a:alpha val="35000"/>
                </a:srgbClr>
              </a:gs>
            </a:gsLst>
            <a:lin ang="5400000" scaled="1"/>
          </a:gradFill>
          <a:ln>
            <a:noFill/>
          </a:ln>
          <a:effectLst>
            <a:outerShdw blurRad="736371" dist="50800" dir="5400000" algn="ctr" rotWithShape="0">
              <a:schemeClr val="bg1">
                <a:lumMod val="95000"/>
                <a:alpha val="4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14" name="圆角矩形 1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149FA0B-0694-1C55-3E85-43B8A734D70B}"/>
              </a:ext>
            </a:extLst>
          </p:cNvPr>
          <p:cNvSpPr/>
          <p:nvPr/>
        </p:nvSpPr>
        <p:spPr>
          <a:xfrm>
            <a:off x="3970799" y="5440512"/>
            <a:ext cx="4947849" cy="3231123"/>
          </a:xfrm>
          <a:prstGeom prst="roundRect">
            <a:avLst>
              <a:gd name="adj" fmla="val 3572"/>
            </a:avLst>
          </a:prstGeom>
          <a:gradFill>
            <a:gsLst>
              <a:gs pos="0">
                <a:schemeClr val="accent1">
                  <a:lumMod val="45000"/>
                  <a:lumOff val="55000"/>
                </a:schemeClr>
              </a:gs>
              <a:gs pos="94000">
                <a:srgbClr val="00B0F0">
                  <a:alpha val="35000"/>
                </a:srgbClr>
              </a:gs>
            </a:gsLst>
            <a:lin ang="5400000" scaled="1"/>
          </a:gradFill>
          <a:ln>
            <a:noFill/>
          </a:ln>
          <a:effectLst>
            <a:outerShdw blurRad="736371" dist="50800" dir="5400000" algn="ctr" rotWithShape="0">
              <a:schemeClr val="bg1">
                <a:lumMod val="95000"/>
                <a:alpha val="4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15" name="圆角矩形 1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C232E00-2BC4-3FBE-7CC2-153C1A8BD8DC}"/>
              </a:ext>
            </a:extLst>
          </p:cNvPr>
          <p:cNvSpPr/>
          <p:nvPr/>
        </p:nvSpPr>
        <p:spPr>
          <a:xfrm>
            <a:off x="9146119" y="1932774"/>
            <a:ext cx="2837481" cy="7140818"/>
          </a:xfrm>
          <a:prstGeom prst="roundRect">
            <a:avLst>
              <a:gd name="adj" fmla="val 3239"/>
            </a:avLst>
          </a:prstGeom>
          <a:gradFill>
            <a:gsLst>
              <a:gs pos="0">
                <a:schemeClr val="accent1">
                  <a:lumMod val="45000"/>
                  <a:lumOff val="55000"/>
                </a:schemeClr>
              </a:gs>
              <a:gs pos="94000">
                <a:srgbClr val="00B0F0">
                  <a:alpha val="35000"/>
                </a:srgbClr>
              </a:gs>
            </a:gsLst>
            <a:lin ang="5400000" scaled="1"/>
          </a:gradFill>
          <a:ln>
            <a:noFill/>
          </a:ln>
          <a:effectLst>
            <a:outerShdw blurRad="736371" dist="50800" dir="5400000" algn="ctr" rotWithShape="0">
              <a:schemeClr val="bg1">
                <a:lumMod val="95000"/>
                <a:alpha val="4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92B27EF-FDEB-CA68-002E-456BE4206C65}"/>
              </a:ext>
            </a:extLst>
          </p:cNvPr>
          <p:cNvSpPr txBox="1"/>
          <p:nvPr/>
        </p:nvSpPr>
        <p:spPr>
          <a:xfrm>
            <a:off x="9330765" y="2202746"/>
            <a:ext cx="1956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dirty="0">
                <a:latin typeface="vivo type CNS Regular" panose="02000500000000000000" pitchFamily="2" charset="-122"/>
                <a:ea typeface="vivo type CNS Regular" panose="02000500000000000000" pitchFamily="2" charset="-122"/>
              </a:rPr>
              <a:t>AI</a:t>
            </a:r>
            <a:r>
              <a:rPr kumimoji="1" lang="zh-CN" altLang="en-US" sz="2400" dirty="0">
                <a:latin typeface="vivo type CNS Regular" panose="02000500000000000000" pitchFamily="2" charset="-122"/>
                <a:ea typeface="vivo type CNS Regular" panose="02000500000000000000" pitchFamily="2" charset="-122"/>
              </a:rPr>
              <a:t> 穿搭建议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FE409D4-E4DF-F883-AF54-49C3C2D3E0C1}"/>
              </a:ext>
            </a:extLst>
          </p:cNvPr>
          <p:cNvSpPr txBox="1"/>
          <p:nvPr/>
        </p:nvSpPr>
        <p:spPr>
          <a:xfrm>
            <a:off x="4315486" y="5832350"/>
            <a:ext cx="1956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dirty="0">
                <a:latin typeface="vivo type CNS Regular" panose="02000500000000000000" pitchFamily="2" charset="-122"/>
                <a:ea typeface="vivo type CNS Regular" panose="02000500000000000000" pitchFamily="2" charset="-122"/>
              </a:rPr>
              <a:t>体感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A762C2A-A75E-1E3A-983D-AC9114C80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070" y="410437"/>
            <a:ext cx="611050" cy="611050"/>
          </a:xfrm>
          <a:prstGeom prst="rect">
            <a:avLst/>
          </a:prstGeom>
        </p:spPr>
      </p:pic>
      <p:sp>
        <p:nvSpPr>
          <p:cNvPr id="21" name="矩形: 圆角 20">
            <a:hlinkClick r:id="rId15" action="ppaction://hlinksldjump"/>
            <a:extLst>
              <a:ext uri="{FF2B5EF4-FFF2-40B4-BE49-F238E27FC236}">
                <a16:creationId xmlns:a16="http://schemas.microsoft.com/office/drawing/2014/main" id="{FAC81668-73E0-BF48-F506-9A82F6EC43EB}"/>
              </a:ext>
            </a:extLst>
          </p:cNvPr>
          <p:cNvSpPr/>
          <p:nvPr/>
        </p:nvSpPr>
        <p:spPr>
          <a:xfrm>
            <a:off x="11535141" y="161834"/>
            <a:ext cx="540000" cy="239429"/>
          </a:xfrm>
          <a:prstGeom prst="roundRect">
            <a:avLst>
              <a:gd name="adj" fmla="val 36127"/>
            </a:avLst>
          </a:prstGeom>
          <a:solidFill>
            <a:srgbClr val="EE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×</a:t>
            </a:r>
            <a:endParaRPr lang="zh-CN" altLang="en-US" dirty="0"/>
          </a:p>
        </p:txBody>
      </p:sp>
      <p:sp>
        <p:nvSpPr>
          <p:cNvPr id="30" name="矩形: 圆角 29">
            <a:hlinkClick r:id="rId16" action="ppaction://hlinksldjump"/>
            <a:extLst>
              <a:ext uri="{FF2B5EF4-FFF2-40B4-BE49-F238E27FC236}">
                <a16:creationId xmlns:a16="http://schemas.microsoft.com/office/drawing/2014/main" id="{9B0443F0-42CE-082F-6E07-2AA13E1CD573}"/>
              </a:ext>
            </a:extLst>
          </p:cNvPr>
          <p:cNvSpPr/>
          <p:nvPr/>
        </p:nvSpPr>
        <p:spPr>
          <a:xfrm>
            <a:off x="10878282" y="161834"/>
            <a:ext cx="540000" cy="239429"/>
          </a:xfrm>
          <a:prstGeom prst="roundRect">
            <a:avLst>
              <a:gd name="adj" fmla="val 36127"/>
            </a:avLst>
          </a:prstGeom>
          <a:solidFill>
            <a:schemeClr val="bg1">
              <a:lumMod val="6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latin typeface="幼圆" panose="02010509060101010101" pitchFamily="49" charset="-122"/>
                <a:ea typeface="幼圆" panose="02010509060101010101" pitchFamily="49" charset="-122"/>
              </a:rPr>
              <a:t>口</a:t>
            </a:r>
          </a:p>
        </p:txBody>
      </p:sp>
    </p:spTree>
    <p:extLst>
      <p:ext uri="{BB962C8B-B14F-4D97-AF65-F5344CB8AC3E}">
        <p14:creationId xmlns:p14="http://schemas.microsoft.com/office/powerpoint/2010/main" val="385733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D80E7F25-C41F-6FEC-7B3F-B5474831CEAC}"/>
              </a:ext>
            </a:extLst>
          </p:cNvPr>
          <p:cNvSpPr/>
          <p:nvPr/>
        </p:nvSpPr>
        <p:spPr>
          <a:xfrm>
            <a:off x="330978" y="5994190"/>
            <a:ext cx="1469959" cy="652990"/>
          </a:xfrm>
          <a:prstGeom prst="roundRect">
            <a:avLst>
              <a:gd name="adj" fmla="val 50000"/>
            </a:avLst>
          </a:prstGeom>
          <a:solidFill>
            <a:schemeClr val="bg1">
              <a:alpha val="54082"/>
            </a:schemeClr>
          </a:solidFill>
          <a:ln w="44450">
            <a:solidFill>
              <a:schemeClr val="bg1">
                <a:lumMod val="50000"/>
                <a:alpha val="5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C21E587F-96CC-1C62-46CD-88EE6E8985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4420" y="6123398"/>
            <a:ext cx="883696" cy="385452"/>
          </a:xfrm>
        </p:spPr>
        <p:txBody>
          <a:bodyPr/>
          <a:lstStyle/>
          <a:p>
            <a:r>
              <a:rPr kumimoji="1" lang="en-US" altLang="zh-CN" sz="2000" dirty="0">
                <a:solidFill>
                  <a:schemeClr val="bg1"/>
                </a:solidFill>
              </a:rPr>
              <a:t>22:30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D2D42678-1E43-C627-DEFF-733F2CC509D3}"/>
              </a:ext>
            </a:extLst>
          </p:cNvPr>
          <p:cNvSpPr/>
          <p:nvPr/>
        </p:nvSpPr>
        <p:spPr>
          <a:xfrm>
            <a:off x="7253523" y="5989629"/>
            <a:ext cx="4655444" cy="652990"/>
          </a:xfrm>
          <a:prstGeom prst="roundRect">
            <a:avLst>
              <a:gd name="adj" fmla="val 50000"/>
            </a:avLst>
          </a:prstGeom>
          <a:solidFill>
            <a:schemeClr val="bg1">
              <a:alpha val="54082"/>
            </a:schemeClr>
          </a:solidFill>
          <a:ln w="44450">
            <a:solidFill>
              <a:schemeClr val="bg1">
                <a:lumMod val="50000"/>
                <a:alpha val="5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pic>
        <p:nvPicPr>
          <p:cNvPr id="15" name="图片 14">
            <a:hlinkClick r:id="rId3" action="ppaction://hlinksldjump"/>
            <a:extLst>
              <a:ext uri="{FF2B5EF4-FFF2-40B4-BE49-F238E27FC236}">
                <a16:creationId xmlns:a16="http://schemas.microsoft.com/office/drawing/2014/main" id="{2630B63D-732D-75A6-7C3A-D9DA80D1D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860" y="6148850"/>
            <a:ext cx="360000" cy="36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125D9EB-74F6-BB02-CC9D-0AC526EAF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3943" y="6148850"/>
            <a:ext cx="360000" cy="36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1E23931-FD32-48BB-C2F0-4B703D754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0543" y="6148850"/>
            <a:ext cx="360000" cy="36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12D518E-5726-656C-500F-63A8ACFC2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9493" y="6148850"/>
            <a:ext cx="360000" cy="36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A68F1E6-1F23-C996-BB8A-6B759001D7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7393" y="6148850"/>
            <a:ext cx="360000" cy="36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DCEEDAE-FF81-38A8-E139-08D16CCEC6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6343" y="6148850"/>
            <a:ext cx="360000" cy="36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7299B48-B8BA-5C20-C93D-2ABA4C6477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1777" y="6148850"/>
            <a:ext cx="360000" cy="360000"/>
          </a:xfrm>
          <a:prstGeom prst="rect">
            <a:avLst/>
          </a:prstGeom>
        </p:spPr>
      </p:pic>
      <p:sp useBgFill="1">
        <p:nvSpPr>
          <p:cNvPr id="4" name="圆角矩形 3">
            <a:extLst>
              <a:ext uri="{FF2B5EF4-FFF2-40B4-BE49-F238E27FC236}">
                <a16:creationId xmlns:a16="http://schemas.microsoft.com/office/drawing/2014/main" id="{CB322A20-CE64-E441-9CBD-6212D591D874}"/>
              </a:ext>
            </a:extLst>
          </p:cNvPr>
          <p:cNvSpPr/>
          <p:nvPr/>
        </p:nvSpPr>
        <p:spPr>
          <a:xfrm>
            <a:off x="1369926" y="475969"/>
            <a:ext cx="9443235" cy="5044050"/>
          </a:xfrm>
          <a:prstGeom prst="roundRect">
            <a:avLst>
              <a:gd name="adj" fmla="val 3239"/>
            </a:avLst>
          </a:prstGeom>
          <a:ln>
            <a:noFill/>
          </a:ln>
          <a:effectLst>
            <a:outerShdw blurRad="501536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46249E6C-A1F7-2F31-44C5-0B970A529DEC}"/>
              </a:ext>
            </a:extLst>
          </p:cNvPr>
          <p:cNvSpPr/>
          <p:nvPr/>
        </p:nvSpPr>
        <p:spPr>
          <a:xfrm>
            <a:off x="1333021" y="465049"/>
            <a:ext cx="9443235" cy="5044050"/>
          </a:xfrm>
          <a:prstGeom prst="roundRect">
            <a:avLst>
              <a:gd name="adj" fmla="val 3239"/>
            </a:avLst>
          </a:prstGeom>
          <a:solidFill>
            <a:schemeClr val="bg1">
              <a:alpha val="4728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932F80-3DDE-3113-984B-08F91FB0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483" y="271707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8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1000">
        <p159:morph option="byObject"/>
      </p:transition>
    </mc:Choice>
    <mc:Fallback xmlns="">
      <p:transition spd="med" advClick="0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D80E7F25-C41F-6FEC-7B3F-B5474831CEAC}"/>
              </a:ext>
            </a:extLst>
          </p:cNvPr>
          <p:cNvSpPr/>
          <p:nvPr/>
        </p:nvSpPr>
        <p:spPr>
          <a:xfrm>
            <a:off x="330978" y="5994190"/>
            <a:ext cx="1469959" cy="652990"/>
          </a:xfrm>
          <a:prstGeom prst="roundRect">
            <a:avLst>
              <a:gd name="adj" fmla="val 50000"/>
            </a:avLst>
          </a:prstGeom>
          <a:solidFill>
            <a:schemeClr val="bg1">
              <a:alpha val="54082"/>
            </a:schemeClr>
          </a:solidFill>
          <a:ln w="44450">
            <a:solidFill>
              <a:schemeClr val="bg1">
                <a:lumMod val="50000"/>
                <a:alpha val="5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C21E587F-96CC-1C62-46CD-88EE6E8985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4420" y="6123398"/>
            <a:ext cx="883696" cy="385452"/>
          </a:xfrm>
        </p:spPr>
        <p:txBody>
          <a:bodyPr/>
          <a:lstStyle/>
          <a:p>
            <a:r>
              <a:rPr kumimoji="1" lang="en-US" altLang="zh-CN" sz="2000" dirty="0">
                <a:solidFill>
                  <a:schemeClr val="bg1"/>
                </a:solidFill>
              </a:rPr>
              <a:t>22:30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D2D42678-1E43-C627-DEFF-733F2CC509D3}"/>
              </a:ext>
            </a:extLst>
          </p:cNvPr>
          <p:cNvSpPr/>
          <p:nvPr/>
        </p:nvSpPr>
        <p:spPr>
          <a:xfrm>
            <a:off x="7253523" y="5989629"/>
            <a:ext cx="4655444" cy="652990"/>
          </a:xfrm>
          <a:prstGeom prst="roundRect">
            <a:avLst>
              <a:gd name="adj" fmla="val 50000"/>
            </a:avLst>
          </a:prstGeom>
          <a:solidFill>
            <a:schemeClr val="bg1">
              <a:alpha val="54082"/>
            </a:schemeClr>
          </a:solidFill>
          <a:ln w="44450">
            <a:solidFill>
              <a:schemeClr val="bg1">
                <a:lumMod val="50000"/>
                <a:alpha val="5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pic>
        <p:nvPicPr>
          <p:cNvPr id="15" name="图片 14">
            <a:hlinkClick r:id="rId3" action="ppaction://hlinksldjump"/>
            <a:extLst>
              <a:ext uri="{FF2B5EF4-FFF2-40B4-BE49-F238E27FC236}">
                <a16:creationId xmlns:a16="http://schemas.microsoft.com/office/drawing/2014/main" id="{2630B63D-732D-75A6-7C3A-D9DA80D1D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860" y="6148850"/>
            <a:ext cx="360000" cy="36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125D9EB-74F6-BB02-CC9D-0AC526EAF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3943" y="6148850"/>
            <a:ext cx="360000" cy="36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1E23931-FD32-48BB-C2F0-4B703D754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0543" y="6148850"/>
            <a:ext cx="360000" cy="36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12D518E-5726-656C-500F-63A8ACFC2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9493" y="6148850"/>
            <a:ext cx="360000" cy="36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A68F1E6-1F23-C996-BB8A-6B759001D7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7393" y="6148850"/>
            <a:ext cx="360000" cy="36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DCEEDAE-FF81-38A8-E139-08D16CCEC6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6343" y="6148850"/>
            <a:ext cx="360000" cy="36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7299B48-B8BA-5C20-C93D-2ABA4C6477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1777" y="6148850"/>
            <a:ext cx="360000" cy="360000"/>
          </a:xfrm>
          <a:prstGeom prst="rect">
            <a:avLst/>
          </a:prstGeom>
        </p:spPr>
      </p:pic>
      <p:sp useBgFill="1">
        <p:nvSpPr>
          <p:cNvPr id="4" name="圆角矩形 3">
            <a:extLst>
              <a:ext uri="{FF2B5EF4-FFF2-40B4-BE49-F238E27FC236}">
                <a16:creationId xmlns:a16="http://schemas.microsoft.com/office/drawing/2014/main" id="{CB322A20-CE64-E441-9CBD-6212D591D874}"/>
              </a:ext>
            </a:extLst>
          </p:cNvPr>
          <p:cNvSpPr/>
          <p:nvPr/>
        </p:nvSpPr>
        <p:spPr>
          <a:xfrm>
            <a:off x="1368000" y="464400"/>
            <a:ext cx="9443235" cy="5044050"/>
          </a:xfrm>
          <a:prstGeom prst="roundRect">
            <a:avLst>
              <a:gd name="adj" fmla="val 3239"/>
            </a:avLst>
          </a:prstGeom>
          <a:ln>
            <a:noFill/>
          </a:ln>
          <a:effectLst>
            <a:outerShdw blurRad="501536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46249E6C-A1F7-2F31-44C5-0B970A529DEC}"/>
              </a:ext>
            </a:extLst>
          </p:cNvPr>
          <p:cNvSpPr/>
          <p:nvPr/>
        </p:nvSpPr>
        <p:spPr>
          <a:xfrm>
            <a:off x="1369386" y="465049"/>
            <a:ext cx="9443235" cy="5044050"/>
          </a:xfrm>
          <a:prstGeom prst="roundRect">
            <a:avLst>
              <a:gd name="adj" fmla="val 3239"/>
            </a:avLst>
          </a:prstGeom>
          <a:solidFill>
            <a:schemeClr val="bg1">
              <a:alpha val="16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932F80-3DDE-3113-984B-08F91FB0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937" y="797981"/>
            <a:ext cx="540000" cy="540000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1FDEEC6B-CD38-3294-F05C-5C7F786DFFDE}"/>
              </a:ext>
            </a:extLst>
          </p:cNvPr>
          <p:cNvSpPr/>
          <p:nvPr/>
        </p:nvSpPr>
        <p:spPr>
          <a:xfrm>
            <a:off x="1666025" y="3252142"/>
            <a:ext cx="2247084" cy="1934455"/>
          </a:xfrm>
          <a:prstGeom prst="roundRect">
            <a:avLst>
              <a:gd name="adj" fmla="val 11322"/>
            </a:avLst>
          </a:prstGeom>
          <a:solidFill>
            <a:schemeClr val="bg1">
              <a:alpha val="5298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396CE672-7321-F1A0-B184-008CA19A0786}"/>
              </a:ext>
            </a:extLst>
          </p:cNvPr>
          <p:cNvSpPr/>
          <p:nvPr/>
        </p:nvSpPr>
        <p:spPr>
          <a:xfrm>
            <a:off x="1680338" y="2578907"/>
            <a:ext cx="2247084" cy="530576"/>
          </a:xfrm>
          <a:prstGeom prst="roundRect">
            <a:avLst>
              <a:gd name="adj" fmla="val 50000"/>
            </a:avLst>
          </a:prstGeom>
          <a:solidFill>
            <a:schemeClr val="bg1">
              <a:alpha val="5298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7" name="文本框 6">
            <a:hlinkClick r:id="rId11" action="ppaction://hlinksldjump"/>
            <a:extLst>
              <a:ext uri="{FF2B5EF4-FFF2-40B4-BE49-F238E27FC236}">
                <a16:creationId xmlns:a16="http://schemas.microsoft.com/office/drawing/2014/main" id="{1C2FEE7C-EC14-00BD-6FC5-770710729E0F}"/>
              </a:ext>
            </a:extLst>
          </p:cNvPr>
          <p:cNvSpPr txBox="1"/>
          <p:nvPr/>
        </p:nvSpPr>
        <p:spPr>
          <a:xfrm>
            <a:off x="3046474" y="3485281"/>
            <a:ext cx="7265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OPPO Sans 4.0 Light" pitchFamily="2" charset="-122"/>
              </a:rPr>
              <a:t>操作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811D433-A0E9-A599-ECBB-F0B59E4383EB}"/>
              </a:ext>
            </a:extLst>
          </p:cNvPr>
          <p:cNvSpPr txBox="1"/>
          <p:nvPr/>
        </p:nvSpPr>
        <p:spPr>
          <a:xfrm>
            <a:off x="1776564" y="2668378"/>
            <a:ext cx="202600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OPPO Sans 4.0 Light" pitchFamily="2" charset="-122"/>
              </a:rPr>
              <a:t>1</a:t>
            </a:r>
          </a:p>
          <a:p>
            <a:pPr algn="ctr"/>
            <a:endParaRPr lang="zh-CN" altLang="en-US" sz="2400" dirty="0">
              <a:latin typeface="OPPO Sans 4.0 Light" pitchFamily="2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7A9D463E-7072-79E8-CAC2-B3ABCFEA1FFF}"/>
              </a:ext>
            </a:extLst>
          </p:cNvPr>
          <p:cNvSpPr/>
          <p:nvPr/>
        </p:nvSpPr>
        <p:spPr>
          <a:xfrm>
            <a:off x="1735065" y="3980314"/>
            <a:ext cx="2109004" cy="478110"/>
          </a:xfrm>
          <a:prstGeom prst="roundRect">
            <a:avLst>
              <a:gd name="adj" fmla="val 50000"/>
            </a:avLst>
          </a:prstGeom>
          <a:solidFill>
            <a:schemeClr val="bg1">
              <a:alpha val="5298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OPPO Sans 4.0 Light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C5A8FBD-2662-B03D-9F6F-4896154B4F55}"/>
              </a:ext>
            </a:extLst>
          </p:cNvPr>
          <p:cNvSpPr txBox="1"/>
          <p:nvPr/>
        </p:nvSpPr>
        <p:spPr>
          <a:xfrm>
            <a:off x="3046473" y="4034234"/>
            <a:ext cx="7265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dirty="0">
                <a:solidFill>
                  <a:schemeClr val="tx1"/>
                </a:solidFill>
                <a:latin typeface="OPPO Sans 4.0 Light" pitchFamily="2" charset="-122"/>
              </a:rPr>
              <a:t>关于</a:t>
            </a:r>
            <a:endParaRPr lang="zh-CN" altLang="en-US" sz="2000" dirty="0">
              <a:latin typeface="OPPO Sans 4.0 Light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469E244-1110-5EB9-9D38-4B28665CD8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3326" y="3980314"/>
            <a:ext cx="469547" cy="47811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55879043-D457-5654-70E7-ED1978B8C254}"/>
              </a:ext>
            </a:extLst>
          </p:cNvPr>
          <p:cNvSpPr txBox="1"/>
          <p:nvPr/>
        </p:nvSpPr>
        <p:spPr>
          <a:xfrm>
            <a:off x="4411536" y="1299299"/>
            <a:ext cx="229671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err="1">
                <a:gradFill flip="none" rotWithShape="1">
                  <a:gsLst>
                    <a:gs pos="4000">
                      <a:srgbClr val="00B0F0"/>
                    </a:gs>
                    <a:gs pos="97000">
                      <a:schemeClr val="accent6">
                        <a:lumMod val="40000"/>
                        <a:lumOff val="60000"/>
                      </a:schemeClr>
                    </a:gs>
                  </a:gsLst>
                  <a:lin ang="13500000" scaled="1"/>
                  <a:tileRect/>
                </a:gradFill>
                <a:latin typeface="OPPO Sans 4.0 Light" pitchFamily="2" charset="-122"/>
              </a:rPr>
              <a:t>WeiUI</a:t>
            </a:r>
            <a:r>
              <a:rPr kumimoji="1" lang="en-US" altLang="zh-CN" sz="3600" dirty="0">
                <a:gradFill flip="none" rotWithShape="1">
                  <a:gsLst>
                    <a:gs pos="4000">
                      <a:srgbClr val="00B0F0"/>
                    </a:gs>
                    <a:gs pos="97000">
                      <a:schemeClr val="accent6">
                        <a:lumMod val="40000"/>
                        <a:lumOff val="60000"/>
                      </a:schemeClr>
                    </a:gs>
                  </a:gsLst>
                  <a:lin ang="13500000" scaled="1"/>
                  <a:tileRect/>
                </a:gradFill>
                <a:latin typeface="OPPO Sans 4.0 Light" pitchFamily="2" charset="-122"/>
              </a:rPr>
              <a:t> 4.0</a:t>
            </a:r>
          </a:p>
          <a:p>
            <a:r>
              <a:rPr kumimoji="1" lang="en-US" altLang="zh-CN" sz="1600" dirty="0">
                <a:gradFill flip="none" rotWithShape="1">
                  <a:gsLst>
                    <a:gs pos="4000">
                      <a:srgbClr val="00B0F0"/>
                    </a:gs>
                    <a:gs pos="97000">
                      <a:schemeClr val="accent6">
                        <a:lumMod val="40000"/>
                        <a:lumOff val="60000"/>
                      </a:schemeClr>
                    </a:gs>
                  </a:gsLst>
                  <a:lin ang="13500000" scaled="1"/>
                  <a:tileRect/>
                </a:gradFill>
                <a:latin typeface="OPPO Sans 4.0 Light" pitchFamily="2" charset="-122"/>
              </a:rPr>
              <a:t>Version 4.0.0(β)</a:t>
            </a:r>
            <a:endParaRPr kumimoji="1" lang="zh-CN" altLang="en-US" sz="1600" dirty="0">
              <a:gradFill flip="none" rotWithShape="1">
                <a:gsLst>
                  <a:gs pos="4000">
                    <a:srgbClr val="00B0F0"/>
                  </a:gs>
                  <a:gs pos="97000">
                    <a:schemeClr val="accent6">
                      <a:lumMod val="40000"/>
                      <a:lumOff val="60000"/>
                    </a:schemeClr>
                  </a:gs>
                </a:gsLst>
                <a:lin ang="13500000" scaled="1"/>
                <a:tileRect/>
              </a:gradFill>
              <a:latin typeface="OPPO Sans 4.0 Light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EC883E7-9485-C616-9552-5D7C853164D2}"/>
              </a:ext>
            </a:extLst>
          </p:cNvPr>
          <p:cNvSpPr txBox="1"/>
          <p:nvPr/>
        </p:nvSpPr>
        <p:spPr>
          <a:xfrm rot="16200000">
            <a:off x="8965388" y="4010249"/>
            <a:ext cx="221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gradFill>
                  <a:gsLst>
                    <a:gs pos="0">
                      <a:schemeClr val="accent6"/>
                    </a:gs>
                    <a:gs pos="99000">
                      <a:schemeClr val="bg1"/>
                    </a:gs>
                  </a:gsLst>
                  <a:lin ang="0" scaled="0"/>
                </a:gradFill>
                <a:latin typeface="OPPO Sans 4.0 Light" pitchFamily="2" charset="-122"/>
              </a:rPr>
              <a:t>CR400BF5033</a:t>
            </a:r>
            <a:endParaRPr kumimoji="1" lang="zh-CN" altLang="en-US" sz="2400" dirty="0">
              <a:gradFill flip="none" rotWithShape="1">
                <a:gsLst>
                  <a:gs pos="0">
                    <a:schemeClr val="accent6"/>
                  </a:gs>
                  <a:gs pos="99000">
                    <a:schemeClr val="bg1"/>
                  </a:gs>
                </a:gsLst>
                <a:lin ang="16200000" scaled="1"/>
                <a:tileRect/>
              </a:gradFill>
              <a:latin typeface="OPPO Sans 4.0 Light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1F7EA9A-E9EF-C48B-1759-B5B80E7109FD}"/>
              </a:ext>
            </a:extLst>
          </p:cNvPr>
          <p:cNvSpPr txBox="1"/>
          <p:nvPr/>
        </p:nvSpPr>
        <p:spPr>
          <a:xfrm>
            <a:off x="4326331" y="4393139"/>
            <a:ext cx="287142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OPPO Sans 4.0 Light" pitchFamily="2" charset="-122"/>
              </a:rPr>
              <a:t>1</a:t>
            </a:r>
          </a:p>
          <a:p>
            <a:r>
              <a:rPr lang="en" altLang="zh-CN" sz="1000" dirty="0">
                <a:solidFill>
                  <a:srgbClr val="D5D5D5"/>
                </a:solidFill>
                <a:effectLst/>
                <a:latin typeface="OPPO Sans 4.0 Light" pitchFamily="2" charset="-122"/>
              </a:rPr>
              <a:t>PowerPoint Vistual Machine 2024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DDFDC33-29B5-BAFB-79C2-722A65B344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5934" y="3975872"/>
            <a:ext cx="532462" cy="456755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5C4F927B-0A13-B5BD-FDE6-3A74DE8D717C}"/>
              </a:ext>
            </a:extLst>
          </p:cNvPr>
          <p:cNvGrpSpPr/>
          <p:nvPr/>
        </p:nvGrpSpPr>
        <p:grpSpPr>
          <a:xfrm>
            <a:off x="6310188" y="2191851"/>
            <a:ext cx="1858868" cy="1853720"/>
            <a:chOff x="6797475" y="2578907"/>
            <a:chExt cx="1858868" cy="1853720"/>
          </a:xfrm>
        </p:grpSpPr>
        <p:sp>
          <p:nvSpPr>
            <p:cNvPr id="32" name="矩形: 单圆角 31">
              <a:extLst>
                <a:ext uri="{FF2B5EF4-FFF2-40B4-BE49-F238E27FC236}">
                  <a16:creationId xmlns:a16="http://schemas.microsoft.com/office/drawing/2014/main" id="{DA57DB03-3751-0383-61F5-B2723CF2AA48}"/>
                </a:ext>
              </a:extLst>
            </p:cNvPr>
            <p:cNvSpPr/>
            <p:nvPr/>
          </p:nvSpPr>
          <p:spPr>
            <a:xfrm>
              <a:off x="7756343" y="2578907"/>
              <a:ext cx="900000" cy="900000"/>
            </a:xfrm>
            <a:prstGeom prst="round1Rect">
              <a:avLst>
                <a:gd name="adj" fmla="val 50000"/>
              </a:avLst>
            </a:prstGeom>
            <a:solidFill>
              <a:srgbClr val="6118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单圆角 32">
              <a:extLst>
                <a:ext uri="{FF2B5EF4-FFF2-40B4-BE49-F238E27FC236}">
                  <a16:creationId xmlns:a16="http://schemas.microsoft.com/office/drawing/2014/main" id="{80809520-2371-7B07-B576-356D6ED822A5}"/>
                </a:ext>
              </a:extLst>
            </p:cNvPr>
            <p:cNvSpPr/>
            <p:nvPr/>
          </p:nvSpPr>
          <p:spPr>
            <a:xfrm rot="5400000">
              <a:off x="7756343" y="3532627"/>
              <a:ext cx="900000" cy="900000"/>
            </a:xfrm>
            <a:prstGeom prst="round1Rect">
              <a:avLst>
                <a:gd name="adj" fmla="val 50000"/>
              </a:avLst>
            </a:prstGeom>
            <a:solidFill>
              <a:srgbClr val="6118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: 单圆角 33">
              <a:extLst>
                <a:ext uri="{FF2B5EF4-FFF2-40B4-BE49-F238E27FC236}">
                  <a16:creationId xmlns:a16="http://schemas.microsoft.com/office/drawing/2014/main" id="{8F428E5B-07B5-AF12-8F6D-EA5030F00634}"/>
                </a:ext>
              </a:extLst>
            </p:cNvPr>
            <p:cNvSpPr/>
            <p:nvPr/>
          </p:nvSpPr>
          <p:spPr>
            <a:xfrm rot="10800000">
              <a:off x="6797475" y="3532627"/>
              <a:ext cx="900000" cy="900000"/>
            </a:xfrm>
            <a:prstGeom prst="round1Rect">
              <a:avLst>
                <a:gd name="adj" fmla="val 50000"/>
              </a:avLst>
            </a:prstGeom>
            <a:solidFill>
              <a:srgbClr val="6118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: 单圆角 34">
              <a:extLst>
                <a:ext uri="{FF2B5EF4-FFF2-40B4-BE49-F238E27FC236}">
                  <a16:creationId xmlns:a16="http://schemas.microsoft.com/office/drawing/2014/main" id="{3174F5AC-78DF-2B40-CC00-3CC70D1F96CD}"/>
                </a:ext>
              </a:extLst>
            </p:cNvPr>
            <p:cNvSpPr/>
            <p:nvPr/>
          </p:nvSpPr>
          <p:spPr>
            <a:xfrm rot="16200000">
              <a:off x="6798362" y="2578907"/>
              <a:ext cx="900000" cy="900000"/>
            </a:xfrm>
            <a:prstGeom prst="round1Rect">
              <a:avLst>
                <a:gd name="adj" fmla="val 50000"/>
              </a:avLst>
            </a:prstGeom>
            <a:solidFill>
              <a:srgbClr val="6118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: 圆角 36">
            <a:hlinkClick r:id="rId14" action="ppaction://hlinksldjump"/>
            <a:extLst>
              <a:ext uri="{FF2B5EF4-FFF2-40B4-BE49-F238E27FC236}">
                <a16:creationId xmlns:a16="http://schemas.microsoft.com/office/drawing/2014/main" id="{232D73AA-4A90-CB14-D2C8-0B733BA56221}"/>
              </a:ext>
            </a:extLst>
          </p:cNvPr>
          <p:cNvSpPr/>
          <p:nvPr/>
        </p:nvSpPr>
        <p:spPr>
          <a:xfrm>
            <a:off x="10110543" y="620024"/>
            <a:ext cx="540000" cy="239429"/>
          </a:xfrm>
          <a:prstGeom prst="roundRect">
            <a:avLst>
              <a:gd name="adj" fmla="val 36127"/>
            </a:avLst>
          </a:prstGeom>
          <a:solidFill>
            <a:srgbClr val="EE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×</a:t>
            </a:r>
            <a:endParaRPr lang="zh-CN" altLang="en-US" dirty="0"/>
          </a:p>
        </p:txBody>
      </p:sp>
      <p:sp>
        <p:nvSpPr>
          <p:cNvPr id="38" name="矩形: 圆角 37">
            <a:hlinkClick r:id="rId15" action="ppaction://hlinksldjump"/>
            <a:extLst>
              <a:ext uri="{FF2B5EF4-FFF2-40B4-BE49-F238E27FC236}">
                <a16:creationId xmlns:a16="http://schemas.microsoft.com/office/drawing/2014/main" id="{3F0BC5AA-78E7-1F35-7A09-F8C772D040E8}"/>
              </a:ext>
            </a:extLst>
          </p:cNvPr>
          <p:cNvSpPr/>
          <p:nvPr/>
        </p:nvSpPr>
        <p:spPr>
          <a:xfrm>
            <a:off x="9499493" y="620024"/>
            <a:ext cx="540000" cy="239429"/>
          </a:xfrm>
          <a:prstGeom prst="roundRect">
            <a:avLst>
              <a:gd name="adj" fmla="val 36127"/>
            </a:avLst>
          </a:prstGeom>
          <a:solidFill>
            <a:schemeClr val="bg1">
              <a:lumMod val="6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latin typeface="幼圆" panose="02010509060101010101" pitchFamily="49" charset="-122"/>
                <a:ea typeface="幼圆" panose="02010509060101010101" pitchFamily="49" charset="-122"/>
              </a:rPr>
              <a:t>口</a:t>
            </a:r>
          </a:p>
        </p:txBody>
      </p:sp>
    </p:spTree>
    <p:extLst>
      <p:ext uri="{BB962C8B-B14F-4D97-AF65-F5344CB8AC3E}">
        <p14:creationId xmlns:p14="http://schemas.microsoft.com/office/powerpoint/2010/main" val="1994466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E5C46840-CF14-207F-551A-356C3516B2E1}"/>
              </a:ext>
            </a:extLst>
          </p:cNvPr>
          <p:cNvSpPr/>
          <p:nvPr/>
        </p:nvSpPr>
        <p:spPr>
          <a:xfrm>
            <a:off x="-113096" y="-150815"/>
            <a:ext cx="12418192" cy="7219125"/>
          </a:xfrm>
          <a:prstGeom prst="roundRect">
            <a:avLst>
              <a:gd name="adj" fmla="val 3239"/>
            </a:avLst>
          </a:prstGeom>
          <a:solidFill>
            <a:schemeClr val="bg1">
              <a:alpha val="2428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 useBgFill="1">
        <p:nvSpPr>
          <p:cNvPr id="12" name="矩形 11">
            <a:extLst>
              <a:ext uri="{FF2B5EF4-FFF2-40B4-BE49-F238E27FC236}">
                <a16:creationId xmlns:a16="http://schemas.microsoft.com/office/drawing/2014/main" id="{ED14677A-8152-A53F-3D44-E74ED7BC5BF6}"/>
              </a:ext>
            </a:extLst>
          </p:cNvPr>
          <p:cNvSpPr/>
          <p:nvPr/>
        </p:nvSpPr>
        <p:spPr>
          <a:xfrm>
            <a:off x="3077607" y="0"/>
            <a:ext cx="914695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119888-B0BF-8D6D-EDB1-06855F10506D}"/>
              </a:ext>
            </a:extLst>
          </p:cNvPr>
          <p:cNvSpPr/>
          <p:nvPr/>
        </p:nvSpPr>
        <p:spPr>
          <a:xfrm>
            <a:off x="3045049" y="29747"/>
            <a:ext cx="9146951" cy="685800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06C3FB-A283-193F-DA3D-D5B0CEF03141}"/>
              </a:ext>
            </a:extLst>
          </p:cNvPr>
          <p:cNvSpPr txBox="1"/>
          <p:nvPr/>
        </p:nvSpPr>
        <p:spPr>
          <a:xfrm rot="16200000">
            <a:off x="10428112" y="5325433"/>
            <a:ext cx="221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gradFill>
                  <a:gsLst>
                    <a:gs pos="0">
                      <a:schemeClr val="accent6"/>
                    </a:gs>
                    <a:gs pos="99000">
                      <a:schemeClr val="bg1"/>
                    </a:gs>
                  </a:gsLst>
                  <a:lin ang="0" scaled="0"/>
                </a:gradFill>
                <a:latin typeface="OPPO Sans 4.0 Light" pitchFamily="2" charset="-122"/>
              </a:rPr>
              <a:t>CR400BF5033</a:t>
            </a:r>
            <a:endParaRPr kumimoji="1" lang="zh-CN" altLang="en-US" sz="2400" dirty="0">
              <a:gradFill>
                <a:gsLst>
                  <a:gs pos="0">
                    <a:schemeClr val="accent6"/>
                  </a:gs>
                  <a:gs pos="99000">
                    <a:schemeClr val="bg1"/>
                  </a:gs>
                </a:gsLst>
                <a:lin ang="0" scaled="0"/>
              </a:gradFill>
              <a:latin typeface="OPPO Sans 4.0 Light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BD9510-932A-7214-B5F0-82BC1881D2DF}"/>
              </a:ext>
            </a:extLst>
          </p:cNvPr>
          <p:cNvSpPr txBox="1"/>
          <p:nvPr/>
        </p:nvSpPr>
        <p:spPr>
          <a:xfrm>
            <a:off x="3304095" y="5856572"/>
            <a:ext cx="425748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OPPO Sans 4.0 Light" pitchFamily="2" charset="-122"/>
              </a:rPr>
              <a:t>1</a:t>
            </a:r>
          </a:p>
          <a:p>
            <a:r>
              <a:rPr lang="en" altLang="zh-CN" sz="1000" dirty="0">
                <a:solidFill>
                  <a:srgbClr val="D5D5D5"/>
                </a:solidFill>
                <a:effectLst/>
                <a:latin typeface="OPPO Sans 4.0 Light" pitchFamily="2" charset="-122"/>
              </a:rPr>
              <a:t>PowerPoint Vistual Machine 2024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6FD6A07-C0A7-2CBE-9EE3-EAC4212AB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987" y="5135342"/>
            <a:ext cx="789484" cy="789484"/>
          </a:xfrm>
          <a:prstGeom prst="rect">
            <a:avLst/>
          </a:prstGeom>
        </p:spPr>
      </p:pic>
      <p:sp>
        <p:nvSpPr>
          <p:cNvPr id="14" name="圆角矩形 13">
            <a:extLst>
              <a:ext uri="{FF2B5EF4-FFF2-40B4-BE49-F238E27FC236}">
                <a16:creationId xmlns:a16="http://schemas.microsoft.com/office/drawing/2014/main" id="{3D8087E9-ADEF-A35C-E35E-C0D9798BC15F}"/>
              </a:ext>
            </a:extLst>
          </p:cNvPr>
          <p:cNvSpPr/>
          <p:nvPr/>
        </p:nvSpPr>
        <p:spPr>
          <a:xfrm>
            <a:off x="320451" y="3995044"/>
            <a:ext cx="2565400" cy="2543076"/>
          </a:xfrm>
          <a:prstGeom prst="roundRect">
            <a:avLst>
              <a:gd name="adj" fmla="val 11322"/>
            </a:avLst>
          </a:prstGeom>
          <a:solidFill>
            <a:schemeClr val="bg1">
              <a:alpha val="5298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F39F27AC-5073-4884-6265-F892D32A7FA4}"/>
              </a:ext>
            </a:extLst>
          </p:cNvPr>
          <p:cNvSpPr/>
          <p:nvPr/>
        </p:nvSpPr>
        <p:spPr>
          <a:xfrm>
            <a:off x="336791" y="3109995"/>
            <a:ext cx="2565400" cy="697507"/>
          </a:xfrm>
          <a:prstGeom prst="roundRect">
            <a:avLst>
              <a:gd name="adj" fmla="val 50000"/>
            </a:avLst>
          </a:prstGeom>
          <a:solidFill>
            <a:schemeClr val="bg1">
              <a:alpha val="5298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19" name="文本框 18">
            <a:hlinkClick r:id="rId3" action="ppaction://hlinksldjump"/>
            <a:extLst>
              <a:ext uri="{FF2B5EF4-FFF2-40B4-BE49-F238E27FC236}">
                <a16:creationId xmlns:a16="http://schemas.microsoft.com/office/drawing/2014/main" id="{2B5F17D5-22D1-2DCF-9C69-A9B9856D51A4}"/>
              </a:ext>
            </a:extLst>
          </p:cNvPr>
          <p:cNvSpPr txBox="1"/>
          <p:nvPr/>
        </p:nvSpPr>
        <p:spPr>
          <a:xfrm>
            <a:off x="1896450" y="4301534"/>
            <a:ext cx="8295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OPPO Sans 4.0 Light" pitchFamily="2" charset="-122"/>
              </a:rPr>
              <a:t>操作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C68943F-DD93-7AEA-B178-DCEF0491968F}"/>
              </a:ext>
            </a:extLst>
          </p:cNvPr>
          <p:cNvSpPr txBox="1"/>
          <p:nvPr/>
        </p:nvSpPr>
        <p:spPr>
          <a:xfrm>
            <a:off x="607369" y="3227176"/>
            <a:ext cx="19915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OPPO Sans 4.0 Light" pitchFamily="2" charset="-122"/>
              </a:rPr>
              <a:t>1</a:t>
            </a:r>
          </a:p>
          <a:p>
            <a:pPr algn="ctr"/>
            <a:endParaRPr lang="zh-CN" altLang="en-US" sz="2400" dirty="0">
              <a:latin typeface="OPPO Sans 4.0 Light" pitchFamily="2" charset="-122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17D401BC-BDB5-2E00-7BEE-524D1A37DDE6}"/>
              </a:ext>
            </a:extLst>
          </p:cNvPr>
          <p:cNvSpPr/>
          <p:nvPr/>
        </p:nvSpPr>
        <p:spPr>
          <a:xfrm>
            <a:off x="399271" y="4952315"/>
            <a:ext cx="2407759" cy="628533"/>
          </a:xfrm>
          <a:prstGeom prst="roundRect">
            <a:avLst>
              <a:gd name="adj" fmla="val 50000"/>
            </a:avLst>
          </a:prstGeom>
          <a:solidFill>
            <a:schemeClr val="bg1">
              <a:alpha val="5298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OPPO Sans 4.0 Light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E74A679-E097-3231-2E31-0D5F1C5E175B}"/>
              </a:ext>
            </a:extLst>
          </p:cNvPr>
          <p:cNvSpPr txBox="1"/>
          <p:nvPr/>
        </p:nvSpPr>
        <p:spPr>
          <a:xfrm>
            <a:off x="1882697" y="5076448"/>
            <a:ext cx="8295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dirty="0">
                <a:solidFill>
                  <a:schemeClr val="tx1"/>
                </a:solidFill>
                <a:latin typeface="OPPO Sans 4.0 Light" pitchFamily="2" charset="-122"/>
              </a:rPr>
              <a:t>关于</a:t>
            </a:r>
            <a:endParaRPr lang="zh-CN" altLang="en-US" sz="2000" dirty="0">
              <a:latin typeface="OPPO Sans 4.0 Light" pitchFamily="2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9D87F1D-B090-BA87-24B8-5FC1B1FE1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86" y="4952315"/>
            <a:ext cx="628533" cy="628533"/>
          </a:xfrm>
          <a:prstGeom prst="rect">
            <a:avLst/>
          </a:prstGeom>
        </p:spPr>
      </p:pic>
      <p:sp>
        <p:nvSpPr>
          <p:cNvPr id="6" name="文本框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0834204-0D22-18E9-47D1-13780E439433}"/>
              </a:ext>
            </a:extLst>
          </p:cNvPr>
          <p:cNvSpPr txBox="1"/>
          <p:nvPr/>
        </p:nvSpPr>
        <p:spPr>
          <a:xfrm>
            <a:off x="3208659" y="-2051820"/>
            <a:ext cx="8295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OPPO Sans 4.0 Light" pitchFamily="2" charset="-122"/>
              </a:rPr>
              <a:t>重启</a:t>
            </a:r>
          </a:p>
        </p:txBody>
      </p:sp>
      <p:pic>
        <p:nvPicPr>
          <p:cNvPr id="7" name="图片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0C99221-A9ED-1738-18EC-198D177A8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971" y="-2171048"/>
            <a:ext cx="628533" cy="628533"/>
          </a:xfrm>
          <a:prstGeom prst="rect">
            <a:avLst/>
          </a:prstGeom>
        </p:spPr>
      </p:pic>
      <p:sp>
        <p:nvSpPr>
          <p:cNvPr id="9" name="文本框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7A8BAFB2-68ED-F96B-75A3-EC3CF8B1287C}"/>
              </a:ext>
            </a:extLst>
          </p:cNvPr>
          <p:cNvSpPr txBox="1"/>
          <p:nvPr/>
        </p:nvSpPr>
        <p:spPr>
          <a:xfrm>
            <a:off x="3208659" y="-1266127"/>
            <a:ext cx="8295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OPPO Sans 4.0 Light" pitchFamily="2" charset="-122"/>
              </a:rPr>
              <a:t>关机</a:t>
            </a:r>
          </a:p>
        </p:txBody>
      </p:sp>
      <p:pic>
        <p:nvPicPr>
          <p:cNvPr id="10" name="图片 9">
            <a:hlinkClick r:id="" action="ppaction://hlinkshowjump?jump=endshow"/>
            <a:extLst>
              <a:ext uri="{FF2B5EF4-FFF2-40B4-BE49-F238E27FC236}">
                <a16:creationId xmlns:a16="http://schemas.microsoft.com/office/drawing/2014/main" id="{79925D37-67FC-0598-20FA-C3DA24909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971" y="-1378635"/>
            <a:ext cx="628533" cy="6285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B0B7DC1-BFEC-D64C-28AA-4B78824714A3}"/>
              </a:ext>
            </a:extLst>
          </p:cNvPr>
          <p:cNvSpPr txBox="1"/>
          <p:nvPr/>
        </p:nvSpPr>
        <p:spPr>
          <a:xfrm>
            <a:off x="3522794" y="401263"/>
            <a:ext cx="27653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 err="1">
                <a:gradFill flip="none" rotWithShape="1">
                  <a:gsLst>
                    <a:gs pos="4000">
                      <a:srgbClr val="00B0F0"/>
                    </a:gs>
                    <a:gs pos="97000">
                      <a:schemeClr val="accent6">
                        <a:lumMod val="40000"/>
                        <a:lumOff val="60000"/>
                      </a:schemeClr>
                    </a:gs>
                  </a:gsLst>
                  <a:lin ang="13500000" scaled="1"/>
                  <a:tileRect/>
                </a:gradFill>
                <a:latin typeface="OPPO Sans 4.0 Light" pitchFamily="2" charset="-122"/>
              </a:rPr>
              <a:t>WeiUI</a:t>
            </a:r>
            <a:r>
              <a:rPr kumimoji="1" lang="en-US" altLang="zh-CN" sz="4400" dirty="0">
                <a:gradFill flip="none" rotWithShape="1">
                  <a:gsLst>
                    <a:gs pos="4000">
                      <a:srgbClr val="00B0F0"/>
                    </a:gs>
                    <a:gs pos="97000">
                      <a:schemeClr val="accent6">
                        <a:lumMod val="40000"/>
                        <a:lumOff val="60000"/>
                      </a:schemeClr>
                    </a:gs>
                  </a:gsLst>
                  <a:lin ang="13500000" scaled="1"/>
                  <a:tileRect/>
                </a:gradFill>
                <a:latin typeface="OPPO Sans 4.0 Light" pitchFamily="2" charset="-122"/>
              </a:rPr>
              <a:t> 4.0</a:t>
            </a:r>
          </a:p>
          <a:p>
            <a:r>
              <a:rPr kumimoji="1" lang="en-US" altLang="zh-CN" sz="2000" dirty="0">
                <a:gradFill flip="none" rotWithShape="1">
                  <a:gsLst>
                    <a:gs pos="4000">
                      <a:srgbClr val="00B0F0"/>
                    </a:gs>
                    <a:gs pos="97000">
                      <a:schemeClr val="accent6">
                        <a:lumMod val="40000"/>
                        <a:lumOff val="60000"/>
                      </a:schemeClr>
                    </a:gs>
                  </a:gsLst>
                  <a:lin ang="13500000" scaled="1"/>
                  <a:tileRect/>
                </a:gradFill>
                <a:latin typeface="OPPO Sans 4.0 Light" pitchFamily="2" charset="-122"/>
              </a:rPr>
              <a:t>Version 4.0.0 (β)</a:t>
            </a:r>
            <a:endParaRPr kumimoji="1" lang="zh-CN" altLang="en-US" sz="2000" dirty="0">
              <a:gradFill flip="none" rotWithShape="1">
                <a:gsLst>
                  <a:gs pos="4000">
                    <a:srgbClr val="00B0F0"/>
                  </a:gs>
                  <a:gs pos="97000">
                    <a:schemeClr val="accent6">
                      <a:lumMod val="40000"/>
                      <a:lumOff val="60000"/>
                    </a:schemeClr>
                  </a:gs>
                </a:gsLst>
                <a:lin ang="13500000" scaled="1"/>
                <a:tileRect/>
              </a:gradFill>
              <a:latin typeface="OPPO Sans 4.0 Light" pitchFamily="2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2BA4F07-022D-0E18-1B7F-DF787B608781}"/>
              </a:ext>
            </a:extLst>
          </p:cNvPr>
          <p:cNvGrpSpPr>
            <a:grpSpLocks noChangeAspect="1"/>
          </p:cNvGrpSpPr>
          <p:nvPr/>
        </p:nvGrpSpPr>
        <p:grpSpPr>
          <a:xfrm>
            <a:off x="6401634" y="2143144"/>
            <a:ext cx="2638512" cy="2631205"/>
            <a:chOff x="6797475" y="2578907"/>
            <a:chExt cx="1858868" cy="1853720"/>
          </a:xfrm>
        </p:grpSpPr>
        <p:sp>
          <p:nvSpPr>
            <p:cNvPr id="24" name="矩形: 单圆角 23">
              <a:extLst>
                <a:ext uri="{FF2B5EF4-FFF2-40B4-BE49-F238E27FC236}">
                  <a16:creationId xmlns:a16="http://schemas.microsoft.com/office/drawing/2014/main" id="{8E9D12EF-F2E8-D672-BE81-863514C5A195}"/>
                </a:ext>
              </a:extLst>
            </p:cNvPr>
            <p:cNvSpPr/>
            <p:nvPr/>
          </p:nvSpPr>
          <p:spPr>
            <a:xfrm>
              <a:off x="7756343" y="2578907"/>
              <a:ext cx="900000" cy="900000"/>
            </a:xfrm>
            <a:prstGeom prst="round1Rect">
              <a:avLst>
                <a:gd name="adj" fmla="val 50000"/>
              </a:avLst>
            </a:prstGeom>
            <a:solidFill>
              <a:srgbClr val="6118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: 单圆角 24">
              <a:extLst>
                <a:ext uri="{FF2B5EF4-FFF2-40B4-BE49-F238E27FC236}">
                  <a16:creationId xmlns:a16="http://schemas.microsoft.com/office/drawing/2014/main" id="{352ABEB2-7FA0-9306-385C-E4692E79D93C}"/>
                </a:ext>
              </a:extLst>
            </p:cNvPr>
            <p:cNvSpPr/>
            <p:nvPr/>
          </p:nvSpPr>
          <p:spPr>
            <a:xfrm rot="5400000">
              <a:off x="7756343" y="3532627"/>
              <a:ext cx="900000" cy="900000"/>
            </a:xfrm>
            <a:prstGeom prst="round1Rect">
              <a:avLst>
                <a:gd name="adj" fmla="val 50000"/>
              </a:avLst>
            </a:prstGeom>
            <a:solidFill>
              <a:srgbClr val="6118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单圆角 25">
              <a:extLst>
                <a:ext uri="{FF2B5EF4-FFF2-40B4-BE49-F238E27FC236}">
                  <a16:creationId xmlns:a16="http://schemas.microsoft.com/office/drawing/2014/main" id="{F1584017-20F7-6757-6449-4391C4542163}"/>
                </a:ext>
              </a:extLst>
            </p:cNvPr>
            <p:cNvSpPr/>
            <p:nvPr/>
          </p:nvSpPr>
          <p:spPr>
            <a:xfrm rot="10800000">
              <a:off x="6797475" y="3532627"/>
              <a:ext cx="900000" cy="900000"/>
            </a:xfrm>
            <a:prstGeom prst="round1Rect">
              <a:avLst>
                <a:gd name="adj" fmla="val 50000"/>
              </a:avLst>
            </a:prstGeom>
            <a:solidFill>
              <a:srgbClr val="6118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: 单圆角 26">
              <a:extLst>
                <a:ext uri="{FF2B5EF4-FFF2-40B4-BE49-F238E27FC236}">
                  <a16:creationId xmlns:a16="http://schemas.microsoft.com/office/drawing/2014/main" id="{B099FFFA-B982-353C-EE07-9A42092E1D4F}"/>
                </a:ext>
              </a:extLst>
            </p:cNvPr>
            <p:cNvSpPr/>
            <p:nvPr/>
          </p:nvSpPr>
          <p:spPr>
            <a:xfrm rot="16200000">
              <a:off x="6798362" y="2578907"/>
              <a:ext cx="900000" cy="900000"/>
            </a:xfrm>
            <a:prstGeom prst="round1Rect">
              <a:avLst>
                <a:gd name="adj" fmla="val 50000"/>
              </a:avLst>
            </a:prstGeom>
            <a:solidFill>
              <a:srgbClr val="6118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: 圆角 27">
            <a:hlinkClick r:id="rId6" action="ppaction://hlinksldjump"/>
            <a:extLst>
              <a:ext uri="{FF2B5EF4-FFF2-40B4-BE49-F238E27FC236}">
                <a16:creationId xmlns:a16="http://schemas.microsoft.com/office/drawing/2014/main" id="{F8C9D584-2FE7-32F0-7500-557D4092F717}"/>
              </a:ext>
            </a:extLst>
          </p:cNvPr>
          <p:cNvSpPr/>
          <p:nvPr/>
        </p:nvSpPr>
        <p:spPr>
          <a:xfrm>
            <a:off x="11535141" y="161834"/>
            <a:ext cx="540000" cy="239429"/>
          </a:xfrm>
          <a:prstGeom prst="roundRect">
            <a:avLst>
              <a:gd name="adj" fmla="val 36127"/>
            </a:avLst>
          </a:prstGeom>
          <a:solidFill>
            <a:srgbClr val="EE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×</a:t>
            </a:r>
            <a:endParaRPr lang="zh-CN" altLang="en-US" dirty="0"/>
          </a:p>
        </p:txBody>
      </p:sp>
      <p:sp>
        <p:nvSpPr>
          <p:cNvPr id="29" name="矩形: 圆角 28">
            <a:hlinkClick r:id="rId7" action="ppaction://hlinksldjump"/>
            <a:extLst>
              <a:ext uri="{FF2B5EF4-FFF2-40B4-BE49-F238E27FC236}">
                <a16:creationId xmlns:a16="http://schemas.microsoft.com/office/drawing/2014/main" id="{34E5DF97-6485-3C11-63E9-16AA51181DFE}"/>
              </a:ext>
            </a:extLst>
          </p:cNvPr>
          <p:cNvSpPr/>
          <p:nvPr/>
        </p:nvSpPr>
        <p:spPr>
          <a:xfrm>
            <a:off x="10878282" y="161834"/>
            <a:ext cx="540000" cy="239429"/>
          </a:xfrm>
          <a:prstGeom prst="roundRect">
            <a:avLst>
              <a:gd name="adj" fmla="val 36127"/>
            </a:avLst>
          </a:prstGeom>
          <a:solidFill>
            <a:schemeClr val="bg1">
              <a:lumMod val="6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latin typeface="幼圆" panose="02010509060101010101" pitchFamily="49" charset="-122"/>
                <a:ea typeface="幼圆" panose="02010509060101010101" pitchFamily="49" charset="-122"/>
              </a:rPr>
              <a:t>口</a:t>
            </a:r>
          </a:p>
        </p:txBody>
      </p:sp>
    </p:spTree>
    <p:extLst>
      <p:ext uri="{BB962C8B-B14F-4D97-AF65-F5344CB8AC3E}">
        <p14:creationId xmlns:p14="http://schemas.microsoft.com/office/powerpoint/2010/main" val="1340476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>
            <a:extLst>
              <a:ext uri="{FF2B5EF4-FFF2-40B4-BE49-F238E27FC236}">
                <a16:creationId xmlns:a16="http://schemas.microsoft.com/office/drawing/2014/main" id="{8BD2E208-23CB-2190-9E6C-372F1A704490}"/>
              </a:ext>
            </a:extLst>
          </p:cNvPr>
          <p:cNvSpPr/>
          <p:nvPr/>
        </p:nvSpPr>
        <p:spPr>
          <a:xfrm>
            <a:off x="-113096" y="-150815"/>
            <a:ext cx="12418192" cy="7219125"/>
          </a:xfrm>
          <a:prstGeom prst="roundRect">
            <a:avLst>
              <a:gd name="adj" fmla="val 3239"/>
            </a:avLst>
          </a:prstGeom>
          <a:solidFill>
            <a:schemeClr val="bg1">
              <a:alpha val="2428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 useBgFill="1">
        <p:nvSpPr>
          <p:cNvPr id="10" name="矩形 9">
            <a:extLst>
              <a:ext uri="{FF2B5EF4-FFF2-40B4-BE49-F238E27FC236}">
                <a16:creationId xmlns:a16="http://schemas.microsoft.com/office/drawing/2014/main" id="{6ACC2389-651E-D8BD-AE9C-02348B4886F9}"/>
              </a:ext>
            </a:extLst>
          </p:cNvPr>
          <p:cNvSpPr/>
          <p:nvPr/>
        </p:nvSpPr>
        <p:spPr>
          <a:xfrm>
            <a:off x="3043111" y="0"/>
            <a:ext cx="914888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5EA0C74-0D0E-140A-A2A9-FF1EFF27E9B5}"/>
              </a:ext>
            </a:extLst>
          </p:cNvPr>
          <p:cNvSpPr/>
          <p:nvPr/>
        </p:nvSpPr>
        <p:spPr>
          <a:xfrm>
            <a:off x="3045049" y="29747"/>
            <a:ext cx="9146951" cy="685800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A6816F-1B71-B168-9E33-2D67F7F3F4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flipH="1">
            <a:off x="592514" y="4405058"/>
            <a:ext cx="183027" cy="183027"/>
          </a:xfrm>
          <a:prstGeom prst="rect">
            <a:avLst/>
          </a:prstGeom>
        </p:spPr>
      </p:pic>
      <p:sp>
        <p:nvSpPr>
          <p:cNvPr id="14" name="圆角矩形 13">
            <a:extLst>
              <a:ext uri="{FF2B5EF4-FFF2-40B4-BE49-F238E27FC236}">
                <a16:creationId xmlns:a16="http://schemas.microsoft.com/office/drawing/2014/main" id="{3D8087E9-ADEF-A35C-E35E-C0D9798BC15F}"/>
              </a:ext>
            </a:extLst>
          </p:cNvPr>
          <p:cNvSpPr/>
          <p:nvPr/>
        </p:nvSpPr>
        <p:spPr>
          <a:xfrm>
            <a:off x="320451" y="3995044"/>
            <a:ext cx="2565400" cy="2543076"/>
          </a:xfrm>
          <a:prstGeom prst="roundRect">
            <a:avLst>
              <a:gd name="adj" fmla="val 11322"/>
            </a:avLst>
          </a:prstGeom>
          <a:solidFill>
            <a:schemeClr val="bg1">
              <a:alpha val="5298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F39F27AC-5073-4884-6265-F892D32A7FA4}"/>
              </a:ext>
            </a:extLst>
          </p:cNvPr>
          <p:cNvSpPr/>
          <p:nvPr/>
        </p:nvSpPr>
        <p:spPr>
          <a:xfrm>
            <a:off x="336791" y="3109995"/>
            <a:ext cx="2565400" cy="697507"/>
          </a:xfrm>
          <a:prstGeom prst="roundRect">
            <a:avLst>
              <a:gd name="adj" fmla="val 50000"/>
            </a:avLst>
          </a:prstGeom>
          <a:solidFill>
            <a:schemeClr val="bg1">
              <a:alpha val="5298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17D401BC-BDB5-2E00-7BEE-524D1A37DDE6}"/>
              </a:ext>
            </a:extLst>
          </p:cNvPr>
          <p:cNvSpPr/>
          <p:nvPr/>
        </p:nvSpPr>
        <p:spPr>
          <a:xfrm>
            <a:off x="369762" y="4182306"/>
            <a:ext cx="2407759" cy="628533"/>
          </a:xfrm>
          <a:prstGeom prst="roundRect">
            <a:avLst>
              <a:gd name="adj" fmla="val 50000"/>
            </a:avLst>
          </a:prstGeom>
          <a:solidFill>
            <a:schemeClr val="bg1">
              <a:alpha val="5298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OPPO Sans 4.0 Light" pitchFamily="2" charset="-122"/>
            </a:endParaRPr>
          </a:p>
        </p:txBody>
      </p:sp>
      <p:sp>
        <p:nvSpPr>
          <p:cNvPr id="18" name="文本框 17">
            <a:hlinkClick r:id="rId3" action="ppaction://hlinksldjump"/>
            <a:extLst>
              <a:ext uri="{FF2B5EF4-FFF2-40B4-BE49-F238E27FC236}">
                <a16:creationId xmlns:a16="http://schemas.microsoft.com/office/drawing/2014/main" id="{5E74A679-E097-3231-2E31-0D5F1C5E175B}"/>
              </a:ext>
            </a:extLst>
          </p:cNvPr>
          <p:cNvSpPr txBox="1"/>
          <p:nvPr/>
        </p:nvSpPr>
        <p:spPr>
          <a:xfrm>
            <a:off x="1882697" y="5076448"/>
            <a:ext cx="8295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dirty="0">
                <a:solidFill>
                  <a:schemeClr val="tx1"/>
                </a:solidFill>
                <a:latin typeface="OPPO Sans 4.0 Light" pitchFamily="2" charset="-122"/>
              </a:rPr>
              <a:t>关于</a:t>
            </a:r>
            <a:endParaRPr lang="zh-CN" altLang="en-US" sz="2000" dirty="0">
              <a:latin typeface="OPPO Sans 4.0 Light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B5F17D5-22D1-2DCF-9C69-A9B9856D51A4}"/>
              </a:ext>
            </a:extLst>
          </p:cNvPr>
          <p:cNvSpPr txBox="1"/>
          <p:nvPr/>
        </p:nvSpPr>
        <p:spPr>
          <a:xfrm>
            <a:off x="1896450" y="4301534"/>
            <a:ext cx="8295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OPPO Sans 4.0 Light" pitchFamily="2" charset="-122"/>
              </a:rPr>
              <a:t>操作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DF6C3B-5A54-7413-9BD3-6FC7ECE77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62" y="4182306"/>
            <a:ext cx="628533" cy="62853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0E8CCEF-3AB6-9D0F-4EDA-3AE2FD012FD1}"/>
              </a:ext>
            </a:extLst>
          </p:cNvPr>
          <p:cNvSpPr txBox="1"/>
          <p:nvPr/>
        </p:nvSpPr>
        <p:spPr>
          <a:xfrm>
            <a:off x="2052475" y="8107713"/>
            <a:ext cx="425748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OPPO Sans 4.0 Light" pitchFamily="2" charset="-122"/>
              </a:rPr>
              <a:t>Ryan Steven</a:t>
            </a:r>
            <a:endParaRPr lang="en-US" altLang="zh-CN" sz="1600" dirty="0">
              <a:solidFill>
                <a:schemeClr val="bg1"/>
              </a:solidFill>
              <a:latin typeface="OPPO Sans 4.0 Light" pitchFamily="2" charset="-122"/>
            </a:endParaRPr>
          </a:p>
          <a:p>
            <a:r>
              <a:rPr lang="en" altLang="zh-CN" sz="1000" dirty="0">
                <a:solidFill>
                  <a:srgbClr val="D5D5D5"/>
                </a:solidFill>
                <a:effectLst/>
                <a:latin typeface="OPPO Sans 4.0 Light" pitchFamily="2" charset="-122"/>
              </a:rPr>
              <a:t>Simple Book S24 Professional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FF05440-FAC4-320F-8874-3AD38A916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6367" y="7386483"/>
            <a:ext cx="789484" cy="789484"/>
          </a:xfrm>
          <a:prstGeom prst="rect">
            <a:avLst/>
          </a:prstGeom>
        </p:spPr>
      </p:pic>
      <p:sp>
        <p:nvSpPr>
          <p:cNvPr id="22" name="圆角矩形 2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F32566-8577-C58F-9E0F-4330DB6E4960}"/>
              </a:ext>
            </a:extLst>
          </p:cNvPr>
          <p:cNvSpPr/>
          <p:nvPr/>
        </p:nvSpPr>
        <p:spPr>
          <a:xfrm>
            <a:off x="3468562" y="509194"/>
            <a:ext cx="2407759" cy="628533"/>
          </a:xfrm>
          <a:prstGeom prst="roundRect">
            <a:avLst>
              <a:gd name="adj" fmla="val 50000"/>
            </a:avLst>
          </a:prstGeom>
          <a:solidFill>
            <a:schemeClr val="bg1">
              <a:alpha val="5298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OPPO Sans 4.0 Light" pitchFamily="2" charset="-122"/>
            </a:endParaRPr>
          </a:p>
        </p:txBody>
      </p:sp>
      <p:sp>
        <p:nvSpPr>
          <p:cNvPr id="24" name="文本框 2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B84E3A7-F18B-5DAF-24F5-B26BC2243062}"/>
              </a:ext>
            </a:extLst>
          </p:cNvPr>
          <p:cNvSpPr txBox="1"/>
          <p:nvPr/>
        </p:nvSpPr>
        <p:spPr>
          <a:xfrm>
            <a:off x="4995250" y="628422"/>
            <a:ext cx="8295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OPPO Sans 4.0 Light" pitchFamily="2" charset="-122"/>
              </a:rPr>
              <a:t>重启</a:t>
            </a:r>
          </a:p>
        </p:txBody>
      </p:sp>
      <p:pic>
        <p:nvPicPr>
          <p:cNvPr id="25" name="图片 2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7827662-59B6-3E40-BA49-4E9EFDFCF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562" y="509194"/>
            <a:ext cx="628533" cy="628533"/>
          </a:xfrm>
          <a:prstGeom prst="rect">
            <a:avLst/>
          </a:prstGeom>
        </p:spPr>
      </p:pic>
      <p:sp>
        <p:nvSpPr>
          <p:cNvPr id="26" name="圆角矩形 2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339856D3-716C-5433-6B25-C89393494F3A}"/>
              </a:ext>
            </a:extLst>
          </p:cNvPr>
          <p:cNvSpPr/>
          <p:nvPr/>
        </p:nvSpPr>
        <p:spPr>
          <a:xfrm>
            <a:off x="3468562" y="1294887"/>
            <a:ext cx="2407759" cy="628533"/>
          </a:xfrm>
          <a:prstGeom prst="roundRect">
            <a:avLst>
              <a:gd name="adj" fmla="val 50000"/>
            </a:avLst>
          </a:prstGeom>
          <a:solidFill>
            <a:schemeClr val="bg1">
              <a:alpha val="5298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OPPO Sans 4.0 Light" pitchFamily="2" charset="-122"/>
            </a:endParaRPr>
          </a:p>
        </p:txBody>
      </p:sp>
      <p:sp>
        <p:nvSpPr>
          <p:cNvPr id="27" name="文本框 26">
            <a:hlinkClick r:id="" action="ppaction://hlinkshowjump?jump=endshow"/>
            <a:extLst>
              <a:ext uri="{FF2B5EF4-FFF2-40B4-BE49-F238E27FC236}">
                <a16:creationId xmlns:a16="http://schemas.microsoft.com/office/drawing/2014/main" id="{33E7DE84-DB1B-0677-6CE6-5A925E41B6CC}"/>
              </a:ext>
            </a:extLst>
          </p:cNvPr>
          <p:cNvSpPr txBox="1"/>
          <p:nvPr/>
        </p:nvSpPr>
        <p:spPr>
          <a:xfrm>
            <a:off x="4995250" y="1414115"/>
            <a:ext cx="8295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OPPO Sans 4.0 Light" pitchFamily="2" charset="-122"/>
              </a:rPr>
              <a:t>关机</a:t>
            </a:r>
          </a:p>
        </p:txBody>
      </p:sp>
      <p:pic>
        <p:nvPicPr>
          <p:cNvPr id="29" name="图片 2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FE51A3C-B7BA-7E42-F00C-DCD9A2AA3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562" y="1301607"/>
            <a:ext cx="628533" cy="6285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CB4C81-BFE4-E70C-BC26-2E0342B2CF7F}"/>
              </a:ext>
            </a:extLst>
          </p:cNvPr>
          <p:cNvSpPr txBox="1"/>
          <p:nvPr/>
        </p:nvSpPr>
        <p:spPr>
          <a:xfrm>
            <a:off x="2676571" y="-1747770"/>
            <a:ext cx="260680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gradFill flip="none" rotWithShape="1">
                  <a:gsLst>
                    <a:gs pos="4000">
                      <a:srgbClr val="D5B4C6">
                        <a:lumMod val="29067"/>
                        <a:lumOff val="70933"/>
                      </a:srgbClr>
                    </a:gs>
                    <a:gs pos="97000">
                      <a:schemeClr val="accent6"/>
                    </a:gs>
                  </a:gsLst>
                  <a:lin ang="18900000" scaled="1"/>
                  <a:tileRect/>
                </a:gradFill>
                <a:latin typeface="OPPO Sans 4.0 Light" pitchFamily="2" charset="-122"/>
              </a:rPr>
              <a:t>Simple</a:t>
            </a:r>
            <a:r>
              <a:rPr kumimoji="1" lang="zh-CN" altLang="en-US" sz="3600" dirty="0">
                <a:gradFill flip="none" rotWithShape="1">
                  <a:gsLst>
                    <a:gs pos="4000">
                      <a:srgbClr val="D5B4C6">
                        <a:lumMod val="29067"/>
                        <a:lumOff val="70933"/>
                      </a:srgbClr>
                    </a:gs>
                    <a:gs pos="97000">
                      <a:schemeClr val="accent6"/>
                    </a:gs>
                  </a:gsLst>
                  <a:lin ang="18900000" scaled="1"/>
                  <a:tileRect/>
                </a:gradFill>
                <a:latin typeface="OPPO Sans 4.0 Light" pitchFamily="2" charset="-122"/>
              </a:rPr>
              <a:t> </a:t>
            </a:r>
            <a:r>
              <a:rPr kumimoji="1" lang="en-US" altLang="zh-CN" sz="3600" dirty="0">
                <a:gradFill flip="none" rotWithShape="1">
                  <a:gsLst>
                    <a:gs pos="4000">
                      <a:srgbClr val="D5B4C6">
                        <a:lumMod val="29067"/>
                        <a:lumOff val="70933"/>
                      </a:srgbClr>
                    </a:gs>
                    <a:gs pos="97000">
                      <a:schemeClr val="accent6"/>
                    </a:gs>
                  </a:gsLst>
                  <a:lin ang="18900000" scaled="1"/>
                  <a:tileRect/>
                </a:gradFill>
                <a:latin typeface="OPPO Sans 4.0 Light" pitchFamily="2" charset="-122"/>
              </a:rPr>
              <a:t>OS</a:t>
            </a:r>
            <a:r>
              <a:rPr kumimoji="1" lang="zh-CN" altLang="en-US" sz="3600" dirty="0">
                <a:gradFill flip="none" rotWithShape="1">
                  <a:gsLst>
                    <a:gs pos="4000">
                      <a:srgbClr val="D5B4C6">
                        <a:lumMod val="29067"/>
                        <a:lumOff val="70933"/>
                      </a:srgbClr>
                    </a:gs>
                    <a:gs pos="97000">
                      <a:schemeClr val="accent6"/>
                    </a:gs>
                  </a:gsLst>
                  <a:lin ang="18900000" scaled="1"/>
                  <a:tileRect/>
                </a:gradFill>
                <a:latin typeface="OPPO Sans 4.0 Light" pitchFamily="2" charset="-122"/>
              </a:rPr>
              <a:t> </a:t>
            </a:r>
            <a:r>
              <a:rPr kumimoji="1" lang="en-US" altLang="zh-CN" sz="3600" dirty="0">
                <a:gradFill flip="none" rotWithShape="1">
                  <a:gsLst>
                    <a:gs pos="4000">
                      <a:srgbClr val="D5B4C6">
                        <a:lumMod val="29067"/>
                        <a:lumOff val="70933"/>
                      </a:srgbClr>
                    </a:gs>
                    <a:gs pos="97000">
                      <a:schemeClr val="accent6"/>
                    </a:gs>
                  </a:gsLst>
                  <a:lin ang="18900000" scaled="1"/>
                  <a:tileRect/>
                </a:gradFill>
                <a:latin typeface="OPPO Sans 4.0 Light" pitchFamily="2" charset="-122"/>
              </a:rPr>
              <a:t>X</a:t>
            </a:r>
          </a:p>
          <a:p>
            <a:r>
              <a:rPr kumimoji="1" lang="en-US" altLang="zh-CN" sz="1600" dirty="0">
                <a:gradFill flip="none" rotWithShape="1">
                  <a:gsLst>
                    <a:gs pos="4000">
                      <a:srgbClr val="D5B4C6">
                        <a:lumMod val="29067"/>
                        <a:lumOff val="70933"/>
                      </a:srgbClr>
                    </a:gs>
                    <a:gs pos="97000">
                      <a:schemeClr val="accent6"/>
                    </a:gs>
                  </a:gsLst>
                  <a:lin ang="18900000" scaled="1"/>
                  <a:tileRect/>
                </a:gradFill>
                <a:latin typeface="OPPO Sans 4.0 Light" pitchFamily="2" charset="-122"/>
              </a:rPr>
              <a:t>For</a:t>
            </a:r>
            <a:r>
              <a:rPr kumimoji="1" lang="zh-CN" altLang="en-US" sz="1600" dirty="0">
                <a:gradFill flip="none" rotWithShape="1">
                  <a:gsLst>
                    <a:gs pos="4000">
                      <a:srgbClr val="D5B4C6">
                        <a:lumMod val="29067"/>
                        <a:lumOff val="70933"/>
                      </a:srgbClr>
                    </a:gs>
                    <a:gs pos="97000">
                      <a:schemeClr val="accent6"/>
                    </a:gs>
                  </a:gsLst>
                  <a:lin ang="18900000" scaled="1"/>
                  <a:tileRect/>
                </a:gradFill>
                <a:latin typeface="OPPO Sans 4.0 Light" pitchFamily="2" charset="-122"/>
              </a:rPr>
              <a:t> </a:t>
            </a:r>
            <a:r>
              <a:rPr kumimoji="1" lang="en-US" altLang="zh-CN" sz="1600" dirty="0">
                <a:gradFill flip="none" rotWithShape="1">
                  <a:gsLst>
                    <a:gs pos="4000">
                      <a:srgbClr val="D5B4C6">
                        <a:lumMod val="29067"/>
                        <a:lumOff val="70933"/>
                      </a:srgbClr>
                    </a:gs>
                    <a:gs pos="97000">
                      <a:schemeClr val="accent6"/>
                    </a:gs>
                  </a:gsLst>
                  <a:lin ang="18900000" scaled="1"/>
                  <a:tileRect/>
                </a:gradFill>
                <a:latin typeface="OPPO Sans 4.0 Light" pitchFamily="2" charset="-122"/>
              </a:rPr>
              <a:t>Microsoft</a:t>
            </a:r>
            <a:r>
              <a:rPr kumimoji="1" lang="zh-CN" altLang="en-US" sz="1600" dirty="0">
                <a:gradFill flip="none" rotWithShape="1">
                  <a:gsLst>
                    <a:gs pos="4000">
                      <a:srgbClr val="D5B4C6">
                        <a:lumMod val="29067"/>
                        <a:lumOff val="70933"/>
                      </a:srgbClr>
                    </a:gs>
                    <a:gs pos="97000">
                      <a:schemeClr val="accent6"/>
                    </a:gs>
                  </a:gsLst>
                  <a:lin ang="18900000" scaled="1"/>
                  <a:tileRect/>
                </a:gradFill>
                <a:latin typeface="OPPO Sans 4.0 Light" pitchFamily="2" charset="-122"/>
              </a:rPr>
              <a:t> </a:t>
            </a:r>
            <a:r>
              <a:rPr kumimoji="1" lang="en-US" altLang="zh-CN" sz="1600" dirty="0">
                <a:gradFill flip="none" rotWithShape="1">
                  <a:gsLst>
                    <a:gs pos="4000">
                      <a:srgbClr val="D5B4C6">
                        <a:lumMod val="29067"/>
                        <a:lumOff val="70933"/>
                      </a:srgbClr>
                    </a:gs>
                    <a:gs pos="97000">
                      <a:schemeClr val="accent6"/>
                    </a:gs>
                  </a:gsLst>
                  <a:lin ang="18900000" scaled="1"/>
                  <a:tileRect/>
                </a:gradFill>
                <a:latin typeface="OPPO Sans 4.0 Light" pitchFamily="2" charset="-122"/>
              </a:rPr>
              <a:t>PowerPoint</a:t>
            </a:r>
            <a:endParaRPr kumimoji="1" lang="zh-CN" altLang="en-US" sz="1600" dirty="0">
              <a:gradFill flip="none" rotWithShape="1">
                <a:gsLst>
                  <a:gs pos="4000">
                    <a:srgbClr val="D5B4C6">
                      <a:lumMod val="29067"/>
                      <a:lumOff val="70933"/>
                    </a:srgbClr>
                  </a:gs>
                  <a:gs pos="97000">
                    <a:schemeClr val="accent6"/>
                  </a:gs>
                </a:gsLst>
                <a:lin ang="18900000" scaled="1"/>
                <a:tileRect/>
              </a:gradFill>
              <a:latin typeface="OPPO Sans 4.0 Light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2660D4-42D4-43DB-D3A7-5C8886AC8387}"/>
              </a:ext>
            </a:extLst>
          </p:cNvPr>
          <p:cNvSpPr txBox="1"/>
          <p:nvPr/>
        </p:nvSpPr>
        <p:spPr>
          <a:xfrm rot="16200000">
            <a:off x="12196260" y="7559062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gradFill>
                  <a:gsLst>
                    <a:gs pos="0">
                      <a:schemeClr val="accent6"/>
                    </a:gs>
                    <a:gs pos="99000">
                      <a:schemeClr val="bg1"/>
                    </a:gs>
                  </a:gsLst>
                  <a:lin ang="0" scaled="0"/>
                </a:gradFill>
                <a:latin typeface="OPPO Sans 4.0 Light" pitchFamily="2" charset="-122"/>
              </a:rPr>
              <a:t>COSTLINE</a:t>
            </a:r>
            <a:endParaRPr kumimoji="1" lang="zh-CN" altLang="en-US" sz="2400" dirty="0">
              <a:gradFill>
                <a:gsLst>
                  <a:gs pos="0">
                    <a:schemeClr val="accent6"/>
                  </a:gs>
                  <a:gs pos="99000">
                    <a:schemeClr val="bg1"/>
                  </a:gs>
                </a:gsLst>
                <a:lin ang="0" scaled="0"/>
              </a:gradFill>
              <a:latin typeface="OPPO Sans 4.0 Light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8C520BF-8050-9947-2581-1DE584B99B15}"/>
              </a:ext>
            </a:extLst>
          </p:cNvPr>
          <p:cNvSpPr txBox="1"/>
          <p:nvPr/>
        </p:nvSpPr>
        <p:spPr>
          <a:xfrm>
            <a:off x="607369" y="3227176"/>
            <a:ext cx="19915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OPPO Sans 4.0 Light" pitchFamily="2" charset="-122"/>
              </a:rPr>
              <a:t>1</a:t>
            </a:r>
          </a:p>
          <a:p>
            <a:pPr algn="ctr"/>
            <a:endParaRPr lang="zh-CN" altLang="en-US" sz="2400" dirty="0">
              <a:latin typeface="OPPO Sans 4.0 Light" pitchFamily="2" charset="-122"/>
            </a:endParaRPr>
          </a:p>
        </p:txBody>
      </p:sp>
      <p:sp>
        <p:nvSpPr>
          <p:cNvPr id="13" name="矩形: 圆角 12">
            <a:hlinkClick r:id="rId6" action="ppaction://hlinksldjump"/>
            <a:extLst>
              <a:ext uri="{FF2B5EF4-FFF2-40B4-BE49-F238E27FC236}">
                <a16:creationId xmlns:a16="http://schemas.microsoft.com/office/drawing/2014/main" id="{BC52822F-1F87-ADB7-5D93-B39680B4C010}"/>
              </a:ext>
            </a:extLst>
          </p:cNvPr>
          <p:cNvSpPr/>
          <p:nvPr/>
        </p:nvSpPr>
        <p:spPr>
          <a:xfrm>
            <a:off x="11535141" y="161834"/>
            <a:ext cx="540000" cy="239429"/>
          </a:xfrm>
          <a:prstGeom prst="roundRect">
            <a:avLst>
              <a:gd name="adj" fmla="val 36127"/>
            </a:avLst>
          </a:prstGeom>
          <a:solidFill>
            <a:srgbClr val="EE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×</a:t>
            </a:r>
            <a:endParaRPr lang="zh-CN" altLang="en-US" dirty="0"/>
          </a:p>
        </p:txBody>
      </p:sp>
      <p:sp>
        <p:nvSpPr>
          <p:cNvPr id="20" name="矩形: 圆角 19">
            <a:hlinkClick r:id="rId7" action="ppaction://hlinksldjump"/>
            <a:extLst>
              <a:ext uri="{FF2B5EF4-FFF2-40B4-BE49-F238E27FC236}">
                <a16:creationId xmlns:a16="http://schemas.microsoft.com/office/drawing/2014/main" id="{8DF676FB-5EAD-7C17-934D-9C0A756EFBBB}"/>
              </a:ext>
            </a:extLst>
          </p:cNvPr>
          <p:cNvSpPr/>
          <p:nvPr/>
        </p:nvSpPr>
        <p:spPr>
          <a:xfrm>
            <a:off x="10878282" y="161834"/>
            <a:ext cx="540000" cy="239429"/>
          </a:xfrm>
          <a:prstGeom prst="roundRect">
            <a:avLst>
              <a:gd name="adj" fmla="val 36127"/>
            </a:avLst>
          </a:prstGeom>
          <a:solidFill>
            <a:schemeClr val="bg1">
              <a:lumMod val="6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latin typeface="幼圆" panose="02010509060101010101" pitchFamily="49" charset="-122"/>
                <a:ea typeface="幼圆" panose="02010509060101010101" pitchFamily="49" charset="-122"/>
              </a:rPr>
              <a:t>口</a:t>
            </a:r>
          </a:p>
        </p:txBody>
      </p:sp>
    </p:spTree>
    <p:extLst>
      <p:ext uri="{BB962C8B-B14F-4D97-AF65-F5344CB8AC3E}">
        <p14:creationId xmlns:p14="http://schemas.microsoft.com/office/powerpoint/2010/main" val="2607311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hlinkClick r:id="rId3" action="ppaction://hlinksldjump"/>
            <a:extLst>
              <a:ext uri="{FF2B5EF4-FFF2-40B4-BE49-F238E27FC236}">
                <a16:creationId xmlns:a16="http://schemas.microsoft.com/office/drawing/2014/main" id="{30A2FA22-48A1-2273-7AC6-0DF85D2A24C9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8B60AA-2D62-1B18-EB0A-02B6CCE3B7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47791" y="3097058"/>
            <a:ext cx="2532301" cy="663882"/>
          </a:xfrm>
        </p:spPr>
        <p:txBody>
          <a:bodyPr/>
          <a:lstStyle/>
          <a:p>
            <a:fld id="{282A7CA2-27EF-0A43-9E80-C3F0BE3CB82C}" type="datetime10">
              <a:rPr kumimoji="1" lang="zh-CN" altLang="en-US" sz="6600" smtClean="0">
                <a:solidFill>
                  <a:schemeClr val="bg1"/>
                </a:solidFill>
                <a:latin typeface="OPPO Sans 4.0" pitchFamily="2" charset="-122"/>
                <a:ea typeface="OPPO Sans 4.0" pitchFamily="2" charset="-122"/>
              </a:rPr>
              <a:pPr/>
              <a:t>03:27</a:t>
            </a:fld>
            <a:endParaRPr kumimoji="1" lang="zh-CN" altLang="en-US" sz="6600" dirty="0">
              <a:solidFill>
                <a:schemeClr val="bg1"/>
              </a:solidFill>
              <a:latin typeface="OPPO Sans 4.0" pitchFamily="2" charset="-122"/>
              <a:ea typeface="OPPO Sans 4.0" pitchFamily="2" charset="-122"/>
            </a:endParaRP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3F45D9AB-AB57-D7B3-F678-9291A802A1EA}"/>
              </a:ext>
            </a:extLst>
          </p:cNvPr>
          <p:cNvSpPr txBox="1">
            <a:spLocks/>
          </p:cNvSpPr>
          <p:nvPr/>
        </p:nvSpPr>
        <p:spPr>
          <a:xfrm>
            <a:off x="11605136" y="-784519"/>
            <a:ext cx="586863" cy="2138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OPPO Sans 4.0 Light" pitchFamily="2" charset="-122"/>
              </a:rPr>
              <a:t>22:30</a:t>
            </a:r>
          </a:p>
        </p:txBody>
      </p:sp>
      <p:pic>
        <p:nvPicPr>
          <p:cNvPr id="6" name="图片 5">
            <a:hlinkClick r:id="rId4" action="ppaction://hlinksldjump"/>
            <a:extLst>
              <a:ext uri="{FF2B5EF4-FFF2-40B4-BE49-F238E27FC236}">
                <a16:creationId xmlns:a16="http://schemas.microsoft.com/office/drawing/2014/main" id="{56594F21-572F-E781-BA35-63E0B4132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1519" y="9533914"/>
            <a:ext cx="360000" cy="36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4A0AF6-B63F-72E9-2CB5-65F5CFA3B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5327" y="10898528"/>
            <a:ext cx="360000" cy="36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B604B6-BC91-B4A4-D7E4-CF790BF00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3909" y="10538528"/>
            <a:ext cx="360000" cy="36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D357071-69AB-1F45-E9B2-2BFE2C999F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4053" y="10151676"/>
            <a:ext cx="360000" cy="36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9B144F-C8CA-06A4-9732-5EF5486B17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7008" y="9171494"/>
            <a:ext cx="360000" cy="36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48DB7E-7157-83A0-1214-B2425597D9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3367" y="8617532"/>
            <a:ext cx="360000" cy="36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0EC6068-7E62-98A8-BA23-97D382FD6C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9967" y="8281230"/>
            <a:ext cx="360000" cy="360000"/>
          </a:xfrm>
          <a:prstGeom prst="rect">
            <a:avLst/>
          </a:prstGeom>
        </p:spPr>
      </p:pic>
      <p:sp>
        <p:nvSpPr>
          <p:cNvPr id="20" name="圆角矩形 19">
            <a:extLst>
              <a:ext uri="{FF2B5EF4-FFF2-40B4-BE49-F238E27FC236}">
                <a16:creationId xmlns:a16="http://schemas.microsoft.com/office/drawing/2014/main" id="{090EF240-D6DA-CE6A-5078-8BCB3D646D8D}"/>
              </a:ext>
            </a:extLst>
          </p:cNvPr>
          <p:cNvSpPr/>
          <p:nvPr/>
        </p:nvSpPr>
        <p:spPr>
          <a:xfrm>
            <a:off x="-2097748" y="7434804"/>
            <a:ext cx="883696" cy="385452"/>
          </a:xfrm>
          <a:prstGeom prst="roundRect">
            <a:avLst>
              <a:gd name="adj" fmla="val 50000"/>
            </a:avLst>
          </a:prstGeom>
          <a:solidFill>
            <a:schemeClr val="bg1">
              <a:alpha val="4279"/>
            </a:schemeClr>
          </a:solidFill>
          <a:ln w="44450">
            <a:solidFill>
              <a:schemeClr val="bg1">
                <a:lumMod val="50000"/>
                <a:alpha val="5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21" name="日期占位符 3">
            <a:extLst>
              <a:ext uri="{FF2B5EF4-FFF2-40B4-BE49-F238E27FC236}">
                <a16:creationId xmlns:a16="http://schemas.microsoft.com/office/drawing/2014/main" id="{62B43A79-9F57-7084-B46B-910B26773C18}"/>
              </a:ext>
            </a:extLst>
          </p:cNvPr>
          <p:cNvSpPr txBox="1">
            <a:spLocks/>
          </p:cNvSpPr>
          <p:nvPr/>
        </p:nvSpPr>
        <p:spPr>
          <a:xfrm>
            <a:off x="-2848648" y="8075778"/>
            <a:ext cx="883696" cy="385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solidFill>
                  <a:schemeClr val="bg1"/>
                </a:solidFill>
                <a:latin typeface="OPPO Sans 4.0 Light" pitchFamily="2" charset="-122"/>
              </a:rPr>
              <a:t>22:30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E46D2572-0121-997F-CE9F-7FFFA9ABE32D}"/>
              </a:ext>
            </a:extLst>
          </p:cNvPr>
          <p:cNvSpPr/>
          <p:nvPr/>
        </p:nvSpPr>
        <p:spPr>
          <a:xfrm>
            <a:off x="7333605" y="7356637"/>
            <a:ext cx="2798714" cy="385452"/>
          </a:xfrm>
          <a:prstGeom prst="roundRect">
            <a:avLst>
              <a:gd name="adj" fmla="val 50000"/>
            </a:avLst>
          </a:prstGeom>
          <a:solidFill>
            <a:schemeClr val="bg1">
              <a:alpha val="4279"/>
            </a:schemeClr>
          </a:solidFill>
          <a:ln w="44450">
            <a:solidFill>
              <a:schemeClr val="bg1">
                <a:lumMod val="50000"/>
                <a:alpha val="5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0070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8C93255-544D-9E04-C7E5-F5A303F920BB}"/>
              </a:ext>
            </a:extLst>
          </p:cNvPr>
          <p:cNvGrpSpPr>
            <a:grpSpLocks noChangeAspect="1"/>
          </p:cNvGrpSpPr>
          <p:nvPr/>
        </p:nvGrpSpPr>
        <p:grpSpPr>
          <a:xfrm>
            <a:off x="5160000" y="2493000"/>
            <a:ext cx="1872000" cy="1872000"/>
            <a:chOff x="4252722" y="1480791"/>
            <a:chExt cx="3686555" cy="3686555"/>
          </a:xfrm>
        </p:grpSpPr>
        <p:sp>
          <p:nvSpPr>
            <p:cNvPr id="6" name="圆角矩形">
              <a:extLst>
                <a:ext uri="{FF2B5EF4-FFF2-40B4-BE49-F238E27FC236}">
                  <a16:creationId xmlns:a16="http://schemas.microsoft.com/office/drawing/2014/main" id="{9FDACDA0-818D-306C-D887-979C60196F3C}"/>
                </a:ext>
              </a:extLst>
            </p:cNvPr>
            <p:cNvSpPr/>
            <p:nvPr/>
          </p:nvSpPr>
          <p:spPr>
            <a:xfrm>
              <a:off x="4254575" y="1482644"/>
              <a:ext cx="3682850" cy="3682850"/>
            </a:xfrm>
            <a:prstGeom prst="roundRect">
              <a:avLst>
                <a:gd name="adj" fmla="val 27128"/>
              </a:avLst>
            </a:prstGeom>
            <a:solidFill>
              <a:srgbClr val="61187C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0"/>
                </a:spcBef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" name="直线">
              <a:extLst>
                <a:ext uri="{FF2B5EF4-FFF2-40B4-BE49-F238E27FC236}">
                  <a16:creationId xmlns:a16="http://schemas.microsoft.com/office/drawing/2014/main" id="{C9E44EC0-FAF1-BDEE-1A52-FD0E155A3583}"/>
                </a:ext>
              </a:extLst>
            </p:cNvPr>
            <p:cNvSpPr/>
            <p:nvPr/>
          </p:nvSpPr>
          <p:spPr>
            <a:xfrm flipV="1">
              <a:off x="6095999" y="1480791"/>
              <a:ext cx="1" cy="3686555"/>
            </a:xfrm>
            <a:prstGeom prst="line">
              <a:avLst/>
            </a:prstGeom>
            <a:ln w="63500">
              <a:solidFill>
                <a:schemeClr val="tx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8" name="直线">
              <a:extLst>
                <a:ext uri="{FF2B5EF4-FFF2-40B4-BE49-F238E27FC236}">
                  <a16:creationId xmlns:a16="http://schemas.microsoft.com/office/drawing/2014/main" id="{6AFCE2AA-DA57-62C7-4B5E-6E59D543048E}"/>
                </a:ext>
              </a:extLst>
            </p:cNvPr>
            <p:cNvSpPr/>
            <p:nvPr/>
          </p:nvSpPr>
          <p:spPr>
            <a:xfrm>
              <a:off x="4252722" y="3324068"/>
              <a:ext cx="3686555" cy="1"/>
            </a:xfrm>
            <a:prstGeom prst="line">
              <a:avLst/>
            </a:prstGeom>
            <a:ln w="63500">
              <a:solidFill>
                <a:schemeClr val="tx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F1F501E6-BEBB-AA9E-A032-7B9FAE468B52}"/>
              </a:ext>
            </a:extLst>
          </p:cNvPr>
          <p:cNvSpPr/>
          <p:nvPr/>
        </p:nvSpPr>
        <p:spPr>
          <a:xfrm>
            <a:off x="6048891" y="3395644"/>
            <a:ext cx="94218" cy="6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686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750">
        <p159:morph option="byObject"/>
      </p:transition>
    </mc:Choice>
    <mc:Fallback xmlns="">
      <p:transition spd="med" advClick="0" advTm="75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0A3F537F-E34B-B3FA-7022-9CF2714531E1}"/>
              </a:ext>
            </a:extLst>
          </p:cNvPr>
          <p:cNvGrpSpPr>
            <a:grpSpLocks noChangeAspect="1"/>
          </p:cNvGrpSpPr>
          <p:nvPr/>
        </p:nvGrpSpPr>
        <p:grpSpPr>
          <a:xfrm>
            <a:off x="-2940000" y="-5607000"/>
            <a:ext cx="18072000" cy="18072000"/>
            <a:chOff x="4252722" y="1480791"/>
            <a:chExt cx="3686555" cy="3686555"/>
          </a:xfrm>
        </p:grpSpPr>
        <p:sp>
          <p:nvSpPr>
            <p:cNvPr id="6" name="圆角矩形">
              <a:extLst>
                <a:ext uri="{FF2B5EF4-FFF2-40B4-BE49-F238E27FC236}">
                  <a16:creationId xmlns:a16="http://schemas.microsoft.com/office/drawing/2014/main" id="{864B9189-61E6-CEFB-F8FC-78D19C833030}"/>
                </a:ext>
              </a:extLst>
            </p:cNvPr>
            <p:cNvSpPr/>
            <p:nvPr/>
          </p:nvSpPr>
          <p:spPr>
            <a:xfrm>
              <a:off x="4254575" y="1482644"/>
              <a:ext cx="3682850" cy="3682850"/>
            </a:xfrm>
            <a:prstGeom prst="roundRect">
              <a:avLst>
                <a:gd name="adj" fmla="val 27128"/>
              </a:avLst>
            </a:prstGeom>
            <a:solidFill>
              <a:srgbClr val="61187C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0"/>
                </a:spcBef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" name="直线">
              <a:extLst>
                <a:ext uri="{FF2B5EF4-FFF2-40B4-BE49-F238E27FC236}">
                  <a16:creationId xmlns:a16="http://schemas.microsoft.com/office/drawing/2014/main" id="{51DD9E68-AE96-9B19-7194-2FC2BEEC6454}"/>
                </a:ext>
              </a:extLst>
            </p:cNvPr>
            <p:cNvSpPr/>
            <p:nvPr/>
          </p:nvSpPr>
          <p:spPr>
            <a:xfrm flipV="1">
              <a:off x="6095999" y="1480791"/>
              <a:ext cx="1" cy="3686555"/>
            </a:xfrm>
            <a:prstGeom prst="line">
              <a:avLst/>
            </a:prstGeom>
            <a:ln w="635000">
              <a:solidFill>
                <a:schemeClr val="tx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8" name="直线">
              <a:extLst>
                <a:ext uri="{FF2B5EF4-FFF2-40B4-BE49-F238E27FC236}">
                  <a16:creationId xmlns:a16="http://schemas.microsoft.com/office/drawing/2014/main" id="{AF85328D-43D6-8143-ACE5-976E82F69B7D}"/>
                </a:ext>
              </a:extLst>
            </p:cNvPr>
            <p:cNvSpPr/>
            <p:nvPr/>
          </p:nvSpPr>
          <p:spPr>
            <a:xfrm>
              <a:off x="4252722" y="3324068"/>
              <a:ext cx="3686555" cy="1"/>
            </a:xfrm>
            <a:prstGeom prst="line">
              <a:avLst/>
            </a:prstGeom>
            <a:ln w="635000">
              <a:solidFill>
                <a:schemeClr val="tx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BC164475-B1FD-AAE6-39C2-BA7CF759A4F8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117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50">
        <p159:morph option="byObject"/>
      </p:transition>
    </mc:Choice>
    <mc:Fallback xmlns="">
      <p:transition spd="slow" advClick="0" advTm="45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8D51C8F-39BA-F07A-2064-D510F83DDAC3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7B4B71FD-E39A-0FA2-2901-A8B7BA3E8E00}"/>
              </a:ext>
            </a:extLst>
          </p:cNvPr>
          <p:cNvSpPr txBox="1">
            <a:spLocks/>
          </p:cNvSpPr>
          <p:nvPr/>
        </p:nvSpPr>
        <p:spPr>
          <a:xfrm>
            <a:off x="1524000" y="6534981"/>
            <a:ext cx="9144000" cy="3197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200" dirty="0">
                <a:solidFill>
                  <a:schemeClr val="bg1"/>
                </a:solidFill>
                <a:latin typeface="OPPO Sans 4.0 Light" pitchFamily="2" charset="-122"/>
              </a:rPr>
              <a:t>Powered</a:t>
            </a:r>
            <a:r>
              <a:rPr kumimoji="1" lang="zh-CN" altLang="en-US" sz="1200" dirty="0">
                <a:solidFill>
                  <a:schemeClr val="bg1"/>
                </a:solidFill>
                <a:latin typeface="OPPO Sans 4.0 Light" pitchFamily="2" charset="-122"/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  <a:latin typeface="OPPO Sans 4.0 Light" pitchFamily="2" charset="-122"/>
              </a:rPr>
              <a:t>by</a:t>
            </a:r>
            <a:r>
              <a:rPr kumimoji="1" lang="zh-CN" altLang="en-US" sz="1200" dirty="0">
                <a:solidFill>
                  <a:schemeClr val="bg1"/>
                </a:solidFill>
                <a:latin typeface="OPPO Sans 4.0 Light" pitchFamily="2" charset="-122"/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  <a:latin typeface="OPPO Sans 4.0 Light" pitchFamily="2" charset="-122"/>
              </a:rPr>
              <a:t>©</a:t>
            </a:r>
            <a:r>
              <a:rPr kumimoji="1" lang="en-US" altLang="zh-CN" sz="1200" dirty="0" err="1">
                <a:solidFill>
                  <a:schemeClr val="bg1"/>
                </a:solidFill>
                <a:latin typeface="OPPO Sans 4.0 Light" pitchFamily="2" charset="-122"/>
              </a:rPr>
              <a:t>WeiYin</a:t>
            </a:r>
            <a:r>
              <a:rPr kumimoji="1" lang="en-US" altLang="zh-CN" sz="1200" dirty="0">
                <a:solidFill>
                  <a:schemeClr val="bg1"/>
                </a:solidFill>
                <a:latin typeface="OPPO Sans 4.0 Light" pitchFamily="2" charset="-122"/>
              </a:rPr>
              <a:t> Technology</a:t>
            </a:r>
            <a:endParaRPr kumimoji="1" lang="zh-CN" altLang="en-US" sz="1200" dirty="0">
              <a:solidFill>
                <a:schemeClr val="bg1"/>
              </a:solidFill>
              <a:latin typeface="OPPO Sans 4.0 Light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D7340C-3E03-937C-3441-8F2D4953B5E0}"/>
              </a:ext>
            </a:extLst>
          </p:cNvPr>
          <p:cNvSpPr txBox="1"/>
          <p:nvPr/>
        </p:nvSpPr>
        <p:spPr>
          <a:xfrm>
            <a:off x="4171501" y="2782669"/>
            <a:ext cx="384899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 err="1">
                <a:solidFill>
                  <a:srgbClr val="7030A0"/>
                </a:solidFill>
                <a:latin typeface="Google Sans" panose="020B0503030502040204" pitchFamily="34" charset="0"/>
                <a:ea typeface="和音 sleek" panose="020B0604020202020204" pitchFamily="34" charset="-120"/>
              </a:rPr>
              <a:t>Wei</a:t>
            </a:r>
            <a:r>
              <a:rPr kumimoji="1" lang="en-US" altLang="zh-CN" sz="6000" b="1" dirty="0" err="1">
                <a:solidFill>
                  <a:srgbClr val="00B0F0"/>
                </a:solidFill>
                <a:latin typeface="Google Sans" panose="020B0503030502040204" pitchFamily="34" charset="0"/>
                <a:ea typeface="和音 sleek" panose="020B0604020202020204" pitchFamily="34" charset="-120"/>
              </a:rPr>
              <a:t>UI</a:t>
            </a:r>
            <a:endParaRPr kumimoji="1" lang="en-US" altLang="zh-CN" sz="6000" b="1" dirty="0">
              <a:solidFill>
                <a:srgbClr val="00B0F0"/>
              </a:solidFill>
              <a:latin typeface="Google Sans" panose="020B0503030502040204" pitchFamily="34" charset="0"/>
              <a:ea typeface="和音 sleek" panose="020B0604020202020204" pitchFamily="34" charset="-120"/>
            </a:endParaRPr>
          </a:p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Google Sans" panose="020B0503030502040204" pitchFamily="34" charset="0"/>
                <a:ea typeface="和音 sleek" panose="020B0604020202020204" pitchFamily="34" charset="-120"/>
              </a:rPr>
              <a:t>V4.0.0(25H1)</a:t>
            </a:r>
            <a:endParaRPr kumimoji="1" lang="zh-CN" altLang="en-US" dirty="0">
              <a:solidFill>
                <a:schemeClr val="bg1"/>
              </a:solidFill>
              <a:latin typeface="Google Sans" panose="020B0503030502040204" pitchFamily="34" charset="0"/>
              <a:ea typeface="和音 sleek" panose="020B0604020202020204" pitchFamily="34" charset="-120"/>
            </a:endParaRP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3C3ED7DE-DC75-9BBD-945D-1447FB8370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367515" y="8229600"/>
            <a:ext cx="3655783" cy="1058367"/>
          </a:xfrm>
        </p:spPr>
        <p:txBody>
          <a:bodyPr/>
          <a:lstStyle/>
          <a:p>
            <a:fld id="{282A7CA2-27EF-0A43-9E80-C3F0BE3CB82C}" type="datetime10">
              <a:rPr kumimoji="1" lang="zh-CN" altLang="en-US" sz="8000" smtClean="0">
                <a:solidFill>
                  <a:schemeClr val="bg1"/>
                </a:solidFill>
              </a:rPr>
              <a:pPr/>
              <a:t>03:27</a:t>
            </a:fld>
            <a:endParaRPr kumimoji="1" lang="zh-CN" alt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543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750">
        <p159:morph option="byObject"/>
      </p:transition>
    </mc:Choice>
    <mc:Fallback xmlns="">
      <p:transition spd="slow" advClick="0" advTm="75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hlinkClick r:id="rId3" action="ppaction://hlinksldjump"/>
            <a:extLst>
              <a:ext uri="{FF2B5EF4-FFF2-40B4-BE49-F238E27FC236}">
                <a16:creationId xmlns:a16="http://schemas.microsoft.com/office/drawing/2014/main" id="{9E1C61A3-1B9F-EEB9-31A3-B4AA0C35BE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539623" y="-313215"/>
            <a:ext cx="13305650" cy="7484428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8B60AA-2D62-1B18-EB0A-02B6CCE3B7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198" y="5375564"/>
            <a:ext cx="3655783" cy="1058367"/>
          </a:xfrm>
        </p:spPr>
        <p:txBody>
          <a:bodyPr/>
          <a:lstStyle/>
          <a:p>
            <a:fld id="{282A7CA2-27EF-0A43-9E80-C3F0BE3CB82C}" type="datetime10">
              <a:rPr kumimoji="1" lang="zh-CN" altLang="en-US" sz="8000" smtClean="0">
                <a:solidFill>
                  <a:schemeClr val="bg1"/>
                </a:solidFill>
                <a:latin typeface="Google Sans" panose="020B0503030502040204" pitchFamily="34" charset="0"/>
              </a:rPr>
              <a:pPr/>
              <a:t>03:27</a:t>
            </a:fld>
            <a:endParaRPr kumimoji="1" lang="zh-CN" altLang="en-US" sz="8000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3F45D9AB-AB57-D7B3-F678-9291A802A1EA}"/>
              </a:ext>
            </a:extLst>
          </p:cNvPr>
          <p:cNvSpPr txBox="1">
            <a:spLocks/>
          </p:cNvSpPr>
          <p:nvPr/>
        </p:nvSpPr>
        <p:spPr>
          <a:xfrm>
            <a:off x="11605136" y="-784519"/>
            <a:ext cx="586863" cy="2138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OPPO Sans 4.0 Light" pitchFamily="2" charset="-122"/>
              </a:rPr>
              <a:t>22:30</a:t>
            </a:r>
          </a:p>
        </p:txBody>
      </p:sp>
      <p:pic>
        <p:nvPicPr>
          <p:cNvPr id="6" name="图片 5">
            <a:hlinkClick r:id="rId5" action="ppaction://hlinksldjump"/>
            <a:extLst>
              <a:ext uri="{FF2B5EF4-FFF2-40B4-BE49-F238E27FC236}">
                <a16:creationId xmlns:a16="http://schemas.microsoft.com/office/drawing/2014/main" id="{56594F21-572F-E781-BA35-63E0B413256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0"/>
          </a:blip>
          <a:stretch>
            <a:fillRect/>
          </a:stretch>
        </p:blipFill>
        <p:spPr>
          <a:xfrm>
            <a:off x="9441519" y="9533914"/>
            <a:ext cx="360000" cy="36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4A0AF6-B63F-72E9-2CB5-65F5CFA3BD8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0"/>
          </a:blip>
          <a:stretch>
            <a:fillRect/>
          </a:stretch>
        </p:blipFill>
        <p:spPr>
          <a:xfrm>
            <a:off x="11165327" y="10898528"/>
            <a:ext cx="360000" cy="36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B604B6-BC91-B4A4-D7E4-CF790BF0053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0"/>
          </a:blip>
          <a:stretch>
            <a:fillRect/>
          </a:stretch>
        </p:blipFill>
        <p:spPr>
          <a:xfrm>
            <a:off x="10483909" y="10538528"/>
            <a:ext cx="360000" cy="36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D357071-69AB-1F45-E9B2-2BFE2C999F0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000"/>
          </a:blip>
          <a:stretch>
            <a:fillRect/>
          </a:stretch>
        </p:blipFill>
        <p:spPr>
          <a:xfrm>
            <a:off x="9994053" y="10151676"/>
            <a:ext cx="360000" cy="36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9B144F-C8CA-06A4-9732-5EF5486B176A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0"/>
          </a:blip>
          <a:stretch>
            <a:fillRect/>
          </a:stretch>
        </p:blipFill>
        <p:spPr>
          <a:xfrm>
            <a:off x="8917008" y="9171494"/>
            <a:ext cx="360000" cy="36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48DB7E-7157-83A0-1214-B2425597D9D2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0"/>
          </a:blip>
          <a:stretch>
            <a:fillRect/>
          </a:stretch>
        </p:blipFill>
        <p:spPr>
          <a:xfrm>
            <a:off x="8323367" y="8617532"/>
            <a:ext cx="360000" cy="36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0EC6068-7E62-98A8-BA23-97D382FD6CB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0"/>
          </a:blip>
          <a:stretch>
            <a:fillRect/>
          </a:stretch>
        </p:blipFill>
        <p:spPr>
          <a:xfrm>
            <a:off x="7709967" y="8281230"/>
            <a:ext cx="360000" cy="360000"/>
          </a:xfrm>
          <a:prstGeom prst="rect">
            <a:avLst/>
          </a:prstGeom>
        </p:spPr>
      </p:pic>
      <p:sp>
        <p:nvSpPr>
          <p:cNvPr id="20" name="圆角矩形 19">
            <a:extLst>
              <a:ext uri="{FF2B5EF4-FFF2-40B4-BE49-F238E27FC236}">
                <a16:creationId xmlns:a16="http://schemas.microsoft.com/office/drawing/2014/main" id="{090EF240-D6DA-CE6A-5078-8BCB3D646D8D}"/>
              </a:ext>
            </a:extLst>
          </p:cNvPr>
          <p:cNvSpPr/>
          <p:nvPr/>
        </p:nvSpPr>
        <p:spPr>
          <a:xfrm>
            <a:off x="-2097748" y="7434804"/>
            <a:ext cx="883696" cy="385452"/>
          </a:xfrm>
          <a:prstGeom prst="roundRect">
            <a:avLst>
              <a:gd name="adj" fmla="val 50000"/>
            </a:avLst>
          </a:prstGeom>
          <a:solidFill>
            <a:schemeClr val="bg1">
              <a:alpha val="4279"/>
            </a:schemeClr>
          </a:solidFill>
          <a:ln w="44450">
            <a:solidFill>
              <a:schemeClr val="bg1">
                <a:lumMod val="50000"/>
                <a:alpha val="5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21" name="日期占位符 3">
            <a:extLst>
              <a:ext uri="{FF2B5EF4-FFF2-40B4-BE49-F238E27FC236}">
                <a16:creationId xmlns:a16="http://schemas.microsoft.com/office/drawing/2014/main" id="{62B43A79-9F57-7084-B46B-910B26773C18}"/>
              </a:ext>
            </a:extLst>
          </p:cNvPr>
          <p:cNvSpPr txBox="1">
            <a:spLocks/>
          </p:cNvSpPr>
          <p:nvPr/>
        </p:nvSpPr>
        <p:spPr>
          <a:xfrm>
            <a:off x="-2848648" y="8075778"/>
            <a:ext cx="883696" cy="385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solidFill>
                  <a:schemeClr val="bg1">
                    <a:alpha val="21000"/>
                  </a:schemeClr>
                </a:solidFill>
                <a:latin typeface="OPPO Sans 4.0 Light" pitchFamily="2" charset="-122"/>
              </a:rPr>
              <a:t>22:30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E46D2572-0121-997F-CE9F-7FFFA9ABE32D}"/>
              </a:ext>
            </a:extLst>
          </p:cNvPr>
          <p:cNvSpPr/>
          <p:nvPr/>
        </p:nvSpPr>
        <p:spPr>
          <a:xfrm>
            <a:off x="7333605" y="7356637"/>
            <a:ext cx="2798714" cy="385452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44450">
            <a:solidFill>
              <a:schemeClr val="bg1">
                <a:lumMod val="50000"/>
                <a:alpha val="5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2" name="任意形状 1">
            <a:extLst>
              <a:ext uri="{FF2B5EF4-FFF2-40B4-BE49-F238E27FC236}">
                <a16:creationId xmlns:a16="http://schemas.microsoft.com/office/drawing/2014/main" id="{1C3ACD4E-71FF-E36F-37FE-D19CBD706C7E}"/>
              </a:ext>
            </a:extLst>
          </p:cNvPr>
          <p:cNvSpPr/>
          <p:nvPr/>
        </p:nvSpPr>
        <p:spPr>
          <a:xfrm>
            <a:off x="-29238351" y="-12681547"/>
            <a:ext cx="28276146" cy="13823041"/>
          </a:xfrm>
          <a:custGeom>
            <a:avLst/>
            <a:gdLst>
              <a:gd name="connsiteX0" fmla="*/ 1327799 w 1430566"/>
              <a:gd name="connsiteY0" fmla="*/ 26591 h 1694524"/>
              <a:gd name="connsiteX1" fmla="*/ 1327990 w 1430566"/>
              <a:gd name="connsiteY1" fmla="*/ 30177 h 1694524"/>
              <a:gd name="connsiteX2" fmla="*/ 995985 w 1430566"/>
              <a:gd name="connsiteY2" fmla="*/ 1691994 h 1694524"/>
              <a:gd name="connsiteX3" fmla="*/ 1416577 w 1430566"/>
              <a:gd name="connsiteY3" fmla="*/ 1691994 h 1694524"/>
              <a:gd name="connsiteX4" fmla="*/ 1416712 w 1430566"/>
              <a:gd name="connsiteY4" fmla="*/ 1694524 h 1694524"/>
              <a:gd name="connsiteX5" fmla="*/ 0 w 1430566"/>
              <a:gd name="connsiteY5" fmla="*/ 1694524 h 1694524"/>
              <a:gd name="connsiteX6" fmla="*/ 1334019 w 1430566"/>
              <a:gd name="connsiteY6" fmla="*/ 0 h 1694524"/>
              <a:gd name="connsiteX7" fmla="*/ 1430566 w 1430566"/>
              <a:gd name="connsiteY7" fmla="*/ 1691994 h 1694524"/>
              <a:gd name="connsiteX8" fmla="*/ 1416577 w 1430566"/>
              <a:gd name="connsiteY8" fmla="*/ 1691994 h 1694524"/>
              <a:gd name="connsiteX9" fmla="*/ 1327990 w 1430566"/>
              <a:gd name="connsiteY9" fmla="*/ 30177 h 1694524"/>
              <a:gd name="connsiteX0" fmla="*/ 1327799 w 1430566"/>
              <a:gd name="connsiteY0" fmla="*/ 26591 h 1694524"/>
              <a:gd name="connsiteX1" fmla="*/ 1327990 w 1430566"/>
              <a:gd name="connsiteY1" fmla="*/ 30177 h 1694524"/>
              <a:gd name="connsiteX2" fmla="*/ 995985 w 1430566"/>
              <a:gd name="connsiteY2" fmla="*/ 1691994 h 1694524"/>
              <a:gd name="connsiteX3" fmla="*/ 1416577 w 1430566"/>
              <a:gd name="connsiteY3" fmla="*/ 1691994 h 1694524"/>
              <a:gd name="connsiteX4" fmla="*/ 1416712 w 1430566"/>
              <a:gd name="connsiteY4" fmla="*/ 1694524 h 1694524"/>
              <a:gd name="connsiteX5" fmla="*/ 0 w 1430566"/>
              <a:gd name="connsiteY5" fmla="*/ 1694524 h 1694524"/>
              <a:gd name="connsiteX6" fmla="*/ 1327799 w 1430566"/>
              <a:gd name="connsiteY6" fmla="*/ 26591 h 1694524"/>
              <a:gd name="connsiteX7" fmla="*/ 1334019 w 1430566"/>
              <a:gd name="connsiteY7" fmla="*/ 0 h 1694524"/>
              <a:gd name="connsiteX8" fmla="*/ 1430566 w 1430566"/>
              <a:gd name="connsiteY8" fmla="*/ 1691994 h 1694524"/>
              <a:gd name="connsiteX9" fmla="*/ 1299759 w 1430566"/>
              <a:gd name="connsiteY9" fmla="*/ 1643656 h 1694524"/>
              <a:gd name="connsiteX10" fmla="*/ 1327990 w 1430566"/>
              <a:gd name="connsiteY10" fmla="*/ 30177 h 1694524"/>
              <a:gd name="connsiteX11" fmla="*/ 1334019 w 1430566"/>
              <a:gd name="connsiteY11" fmla="*/ 0 h 1694524"/>
              <a:gd name="connsiteX0" fmla="*/ 1327799 w 1430566"/>
              <a:gd name="connsiteY0" fmla="*/ 26591 h 1694524"/>
              <a:gd name="connsiteX1" fmla="*/ 1327990 w 1430566"/>
              <a:gd name="connsiteY1" fmla="*/ 30177 h 1694524"/>
              <a:gd name="connsiteX2" fmla="*/ 995985 w 1430566"/>
              <a:gd name="connsiteY2" fmla="*/ 1691994 h 1694524"/>
              <a:gd name="connsiteX3" fmla="*/ 1416577 w 1430566"/>
              <a:gd name="connsiteY3" fmla="*/ 1691994 h 1694524"/>
              <a:gd name="connsiteX4" fmla="*/ 1416712 w 1430566"/>
              <a:gd name="connsiteY4" fmla="*/ 1694524 h 1694524"/>
              <a:gd name="connsiteX5" fmla="*/ 0 w 1430566"/>
              <a:gd name="connsiteY5" fmla="*/ 1694524 h 1694524"/>
              <a:gd name="connsiteX6" fmla="*/ 1327799 w 1430566"/>
              <a:gd name="connsiteY6" fmla="*/ 26591 h 1694524"/>
              <a:gd name="connsiteX7" fmla="*/ 1334019 w 1430566"/>
              <a:gd name="connsiteY7" fmla="*/ 0 h 1694524"/>
              <a:gd name="connsiteX8" fmla="*/ 1430566 w 1430566"/>
              <a:gd name="connsiteY8" fmla="*/ 1691994 h 1694524"/>
              <a:gd name="connsiteX9" fmla="*/ 1162801 w 1430566"/>
              <a:gd name="connsiteY9" fmla="*/ 1220696 h 1694524"/>
              <a:gd name="connsiteX10" fmla="*/ 1327990 w 1430566"/>
              <a:gd name="connsiteY10" fmla="*/ 30177 h 1694524"/>
              <a:gd name="connsiteX11" fmla="*/ 1334019 w 1430566"/>
              <a:gd name="connsiteY11" fmla="*/ 0 h 1694524"/>
              <a:gd name="connsiteX0" fmla="*/ 1327799 w 1430566"/>
              <a:gd name="connsiteY0" fmla="*/ 26591 h 1694524"/>
              <a:gd name="connsiteX1" fmla="*/ 1327990 w 1430566"/>
              <a:gd name="connsiteY1" fmla="*/ 30177 h 1694524"/>
              <a:gd name="connsiteX2" fmla="*/ 995985 w 1430566"/>
              <a:gd name="connsiteY2" fmla="*/ 1691994 h 1694524"/>
              <a:gd name="connsiteX3" fmla="*/ 1416577 w 1430566"/>
              <a:gd name="connsiteY3" fmla="*/ 1691994 h 1694524"/>
              <a:gd name="connsiteX4" fmla="*/ 1416712 w 1430566"/>
              <a:gd name="connsiteY4" fmla="*/ 1694524 h 1694524"/>
              <a:gd name="connsiteX5" fmla="*/ 0 w 1430566"/>
              <a:gd name="connsiteY5" fmla="*/ 1694524 h 1694524"/>
              <a:gd name="connsiteX6" fmla="*/ 1327799 w 1430566"/>
              <a:gd name="connsiteY6" fmla="*/ 26591 h 1694524"/>
              <a:gd name="connsiteX7" fmla="*/ 1334019 w 1430566"/>
              <a:gd name="connsiteY7" fmla="*/ 0 h 1694524"/>
              <a:gd name="connsiteX8" fmla="*/ 1430566 w 1430566"/>
              <a:gd name="connsiteY8" fmla="*/ 1691994 h 1694524"/>
              <a:gd name="connsiteX9" fmla="*/ 1327990 w 1430566"/>
              <a:gd name="connsiteY9" fmla="*/ 30177 h 1694524"/>
              <a:gd name="connsiteX10" fmla="*/ 1334019 w 1430566"/>
              <a:gd name="connsiteY10" fmla="*/ 0 h 1694524"/>
              <a:gd name="connsiteX0" fmla="*/ 1327799 w 1416712"/>
              <a:gd name="connsiteY0" fmla="*/ 26591 h 1694524"/>
              <a:gd name="connsiteX1" fmla="*/ 1327990 w 1416712"/>
              <a:gd name="connsiteY1" fmla="*/ 30177 h 1694524"/>
              <a:gd name="connsiteX2" fmla="*/ 995985 w 1416712"/>
              <a:gd name="connsiteY2" fmla="*/ 1691994 h 1694524"/>
              <a:gd name="connsiteX3" fmla="*/ 1416577 w 1416712"/>
              <a:gd name="connsiteY3" fmla="*/ 1691994 h 1694524"/>
              <a:gd name="connsiteX4" fmla="*/ 1416712 w 1416712"/>
              <a:gd name="connsiteY4" fmla="*/ 1694524 h 1694524"/>
              <a:gd name="connsiteX5" fmla="*/ 0 w 1416712"/>
              <a:gd name="connsiteY5" fmla="*/ 1694524 h 1694524"/>
              <a:gd name="connsiteX6" fmla="*/ 1327799 w 1416712"/>
              <a:gd name="connsiteY6" fmla="*/ 26591 h 1694524"/>
              <a:gd name="connsiteX7" fmla="*/ 1334019 w 1416712"/>
              <a:gd name="connsiteY7" fmla="*/ 0 h 1694524"/>
              <a:gd name="connsiteX8" fmla="*/ 1327990 w 1416712"/>
              <a:gd name="connsiteY8" fmla="*/ 30177 h 1694524"/>
              <a:gd name="connsiteX9" fmla="*/ 1334019 w 1416712"/>
              <a:gd name="connsiteY9" fmla="*/ 0 h 1694524"/>
              <a:gd name="connsiteX0" fmla="*/ 1327799 w 1416577"/>
              <a:gd name="connsiteY0" fmla="*/ 26591 h 1694524"/>
              <a:gd name="connsiteX1" fmla="*/ 1327990 w 1416577"/>
              <a:gd name="connsiteY1" fmla="*/ 30177 h 1694524"/>
              <a:gd name="connsiteX2" fmla="*/ 995985 w 1416577"/>
              <a:gd name="connsiteY2" fmla="*/ 1691994 h 1694524"/>
              <a:gd name="connsiteX3" fmla="*/ 1416577 w 1416577"/>
              <a:gd name="connsiteY3" fmla="*/ 1691994 h 1694524"/>
              <a:gd name="connsiteX4" fmla="*/ 0 w 1416577"/>
              <a:gd name="connsiteY4" fmla="*/ 1694524 h 1694524"/>
              <a:gd name="connsiteX5" fmla="*/ 1327799 w 1416577"/>
              <a:gd name="connsiteY5" fmla="*/ 26591 h 1694524"/>
              <a:gd name="connsiteX6" fmla="*/ 1334019 w 1416577"/>
              <a:gd name="connsiteY6" fmla="*/ 0 h 1694524"/>
              <a:gd name="connsiteX7" fmla="*/ 1327990 w 1416577"/>
              <a:gd name="connsiteY7" fmla="*/ 30177 h 1694524"/>
              <a:gd name="connsiteX8" fmla="*/ 1334019 w 1416577"/>
              <a:gd name="connsiteY8" fmla="*/ 0 h 1694524"/>
              <a:gd name="connsiteX0" fmla="*/ 1327799 w 1334019"/>
              <a:gd name="connsiteY0" fmla="*/ 26591 h 1694524"/>
              <a:gd name="connsiteX1" fmla="*/ 1327990 w 1334019"/>
              <a:gd name="connsiteY1" fmla="*/ 30177 h 1694524"/>
              <a:gd name="connsiteX2" fmla="*/ 995985 w 1334019"/>
              <a:gd name="connsiteY2" fmla="*/ 1691994 h 1694524"/>
              <a:gd name="connsiteX3" fmla="*/ 0 w 1334019"/>
              <a:gd name="connsiteY3" fmla="*/ 1694524 h 1694524"/>
              <a:gd name="connsiteX4" fmla="*/ 1327799 w 1334019"/>
              <a:gd name="connsiteY4" fmla="*/ 26591 h 1694524"/>
              <a:gd name="connsiteX5" fmla="*/ 1334019 w 1334019"/>
              <a:gd name="connsiteY5" fmla="*/ 0 h 1694524"/>
              <a:gd name="connsiteX6" fmla="*/ 1327990 w 1334019"/>
              <a:gd name="connsiteY6" fmla="*/ 30177 h 1694524"/>
              <a:gd name="connsiteX7" fmla="*/ 1334019 w 1334019"/>
              <a:gd name="connsiteY7" fmla="*/ 0 h 1694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4019" h="1694524">
                <a:moveTo>
                  <a:pt x="1327799" y="26591"/>
                </a:moveTo>
                <a:cubicBezTo>
                  <a:pt x="1327863" y="27786"/>
                  <a:pt x="1327926" y="28982"/>
                  <a:pt x="1327990" y="30177"/>
                </a:cubicBezTo>
                <a:lnTo>
                  <a:pt x="995985" y="1691994"/>
                </a:lnTo>
                <a:lnTo>
                  <a:pt x="0" y="1694524"/>
                </a:lnTo>
                <a:lnTo>
                  <a:pt x="1327799" y="26591"/>
                </a:lnTo>
                <a:close/>
                <a:moveTo>
                  <a:pt x="1334019" y="0"/>
                </a:moveTo>
                <a:lnTo>
                  <a:pt x="1327990" y="30177"/>
                </a:lnTo>
                <a:lnTo>
                  <a:pt x="1334019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任意形状 4">
            <a:extLst>
              <a:ext uri="{FF2B5EF4-FFF2-40B4-BE49-F238E27FC236}">
                <a16:creationId xmlns:a16="http://schemas.microsoft.com/office/drawing/2014/main" id="{FDBCEA2B-8D40-867C-9609-C5E98D60D88B}"/>
              </a:ext>
            </a:extLst>
          </p:cNvPr>
          <p:cNvSpPr/>
          <p:nvPr/>
        </p:nvSpPr>
        <p:spPr>
          <a:xfrm rot="10800000">
            <a:off x="11846745" y="9531494"/>
            <a:ext cx="32034480" cy="15590520"/>
          </a:xfrm>
          <a:custGeom>
            <a:avLst/>
            <a:gdLst>
              <a:gd name="connsiteX0" fmla="*/ 1261502 w 1724103"/>
              <a:gd name="connsiteY0" fmla="*/ 1854843 h 1854844"/>
              <a:gd name="connsiteX1" fmla="*/ 0 w 1724103"/>
              <a:gd name="connsiteY1" fmla="*/ 1854843 h 1854844"/>
              <a:gd name="connsiteX2" fmla="*/ 1615897 w 1724103"/>
              <a:gd name="connsiteY2" fmla="*/ 33520 h 1854844"/>
              <a:gd name="connsiteX3" fmla="*/ 1617118 w 1724103"/>
              <a:gd name="connsiteY3" fmla="*/ 54064 h 1854844"/>
              <a:gd name="connsiteX4" fmla="*/ 1724103 w 1724103"/>
              <a:gd name="connsiteY4" fmla="*/ 1854844 h 1854844"/>
              <a:gd name="connsiteX5" fmla="*/ 1261502 w 1724103"/>
              <a:gd name="connsiteY5" fmla="*/ 1854844 h 1854844"/>
              <a:gd name="connsiteX6" fmla="*/ 1261502 w 1724103"/>
              <a:gd name="connsiteY6" fmla="*/ 1854843 h 1854844"/>
              <a:gd name="connsiteX7" fmla="*/ 1724102 w 1724103"/>
              <a:gd name="connsiteY7" fmla="*/ 1854843 h 1854844"/>
              <a:gd name="connsiteX8" fmla="*/ 1617118 w 1724103"/>
              <a:gd name="connsiteY8" fmla="*/ 54064 h 1854844"/>
              <a:gd name="connsiteX9" fmla="*/ 1627794 w 1724103"/>
              <a:gd name="connsiteY9" fmla="*/ 0 h 1854844"/>
              <a:gd name="connsiteX0" fmla="*/ 1261502 w 1724103"/>
              <a:gd name="connsiteY0" fmla="*/ 1854843 h 1854844"/>
              <a:gd name="connsiteX1" fmla="*/ 0 w 1724103"/>
              <a:gd name="connsiteY1" fmla="*/ 1854843 h 1854844"/>
              <a:gd name="connsiteX2" fmla="*/ 1615897 w 1724103"/>
              <a:gd name="connsiteY2" fmla="*/ 33520 h 1854844"/>
              <a:gd name="connsiteX3" fmla="*/ 1617118 w 1724103"/>
              <a:gd name="connsiteY3" fmla="*/ 54064 h 1854844"/>
              <a:gd name="connsiteX4" fmla="*/ 1261502 w 1724103"/>
              <a:gd name="connsiteY4" fmla="*/ 1854843 h 1854844"/>
              <a:gd name="connsiteX5" fmla="*/ 1724103 w 1724103"/>
              <a:gd name="connsiteY5" fmla="*/ 1854844 h 1854844"/>
              <a:gd name="connsiteX6" fmla="*/ 1261502 w 1724103"/>
              <a:gd name="connsiteY6" fmla="*/ 1854844 h 1854844"/>
              <a:gd name="connsiteX7" fmla="*/ 1261502 w 1724103"/>
              <a:gd name="connsiteY7" fmla="*/ 1854843 h 1854844"/>
              <a:gd name="connsiteX8" fmla="*/ 1724102 w 1724103"/>
              <a:gd name="connsiteY8" fmla="*/ 1854843 h 1854844"/>
              <a:gd name="connsiteX9" fmla="*/ 1627794 w 1724103"/>
              <a:gd name="connsiteY9" fmla="*/ 0 h 1854844"/>
              <a:gd name="connsiteX10" fmla="*/ 1724103 w 1724103"/>
              <a:gd name="connsiteY10" fmla="*/ 1854844 h 1854844"/>
              <a:gd name="connsiteX0" fmla="*/ 1261502 w 1724102"/>
              <a:gd name="connsiteY0" fmla="*/ 1854843 h 1854844"/>
              <a:gd name="connsiteX1" fmla="*/ 0 w 1724102"/>
              <a:gd name="connsiteY1" fmla="*/ 1854843 h 1854844"/>
              <a:gd name="connsiteX2" fmla="*/ 1615897 w 1724102"/>
              <a:gd name="connsiteY2" fmla="*/ 33520 h 1854844"/>
              <a:gd name="connsiteX3" fmla="*/ 1617118 w 1724102"/>
              <a:gd name="connsiteY3" fmla="*/ 54064 h 1854844"/>
              <a:gd name="connsiteX4" fmla="*/ 1261502 w 1724102"/>
              <a:gd name="connsiteY4" fmla="*/ 1854843 h 1854844"/>
              <a:gd name="connsiteX5" fmla="*/ 1627794 w 1724102"/>
              <a:gd name="connsiteY5" fmla="*/ 0 h 1854844"/>
              <a:gd name="connsiteX6" fmla="*/ 1261502 w 1724102"/>
              <a:gd name="connsiteY6" fmla="*/ 1854844 h 1854844"/>
              <a:gd name="connsiteX7" fmla="*/ 1261502 w 1724102"/>
              <a:gd name="connsiteY7" fmla="*/ 1854843 h 1854844"/>
              <a:gd name="connsiteX8" fmla="*/ 1724102 w 1724102"/>
              <a:gd name="connsiteY8" fmla="*/ 1854843 h 1854844"/>
              <a:gd name="connsiteX9" fmla="*/ 1627794 w 1724102"/>
              <a:gd name="connsiteY9" fmla="*/ 0 h 1854844"/>
              <a:gd name="connsiteX0" fmla="*/ 1261502 w 1627794"/>
              <a:gd name="connsiteY0" fmla="*/ 1854843 h 1854844"/>
              <a:gd name="connsiteX1" fmla="*/ 0 w 1627794"/>
              <a:gd name="connsiteY1" fmla="*/ 1854843 h 1854844"/>
              <a:gd name="connsiteX2" fmla="*/ 1615897 w 1627794"/>
              <a:gd name="connsiteY2" fmla="*/ 33520 h 1854844"/>
              <a:gd name="connsiteX3" fmla="*/ 1617118 w 1627794"/>
              <a:gd name="connsiteY3" fmla="*/ 54064 h 1854844"/>
              <a:gd name="connsiteX4" fmla="*/ 1261502 w 1627794"/>
              <a:gd name="connsiteY4" fmla="*/ 1854843 h 1854844"/>
              <a:gd name="connsiteX5" fmla="*/ 1627794 w 1627794"/>
              <a:gd name="connsiteY5" fmla="*/ 0 h 1854844"/>
              <a:gd name="connsiteX6" fmla="*/ 1261502 w 1627794"/>
              <a:gd name="connsiteY6" fmla="*/ 1854844 h 1854844"/>
              <a:gd name="connsiteX7" fmla="*/ 1261502 w 1627794"/>
              <a:gd name="connsiteY7" fmla="*/ 1854843 h 1854844"/>
              <a:gd name="connsiteX8" fmla="*/ 1627794 w 1627794"/>
              <a:gd name="connsiteY8" fmla="*/ 0 h 1854844"/>
              <a:gd name="connsiteX0" fmla="*/ 1261502 w 1680618"/>
              <a:gd name="connsiteY0" fmla="*/ 1854843 h 1854844"/>
              <a:gd name="connsiteX1" fmla="*/ 0 w 1680618"/>
              <a:gd name="connsiteY1" fmla="*/ 1854843 h 1854844"/>
              <a:gd name="connsiteX2" fmla="*/ 1615897 w 1680618"/>
              <a:gd name="connsiteY2" fmla="*/ 33520 h 1854844"/>
              <a:gd name="connsiteX3" fmla="*/ 1680618 w 1680618"/>
              <a:gd name="connsiteY3" fmla="*/ 212814 h 1854844"/>
              <a:gd name="connsiteX4" fmla="*/ 1261502 w 1680618"/>
              <a:gd name="connsiteY4" fmla="*/ 1854843 h 1854844"/>
              <a:gd name="connsiteX5" fmla="*/ 1627794 w 1680618"/>
              <a:gd name="connsiteY5" fmla="*/ 0 h 1854844"/>
              <a:gd name="connsiteX6" fmla="*/ 1261502 w 1680618"/>
              <a:gd name="connsiteY6" fmla="*/ 1854844 h 1854844"/>
              <a:gd name="connsiteX7" fmla="*/ 1261502 w 1680618"/>
              <a:gd name="connsiteY7" fmla="*/ 1854843 h 1854844"/>
              <a:gd name="connsiteX8" fmla="*/ 1627794 w 1680618"/>
              <a:gd name="connsiteY8" fmla="*/ 0 h 1854844"/>
              <a:gd name="connsiteX0" fmla="*/ 1261502 w 1627794"/>
              <a:gd name="connsiteY0" fmla="*/ 1854843 h 1854844"/>
              <a:gd name="connsiteX1" fmla="*/ 0 w 1627794"/>
              <a:gd name="connsiteY1" fmla="*/ 1854843 h 1854844"/>
              <a:gd name="connsiteX2" fmla="*/ 1615897 w 1627794"/>
              <a:gd name="connsiteY2" fmla="*/ 33520 h 1854844"/>
              <a:gd name="connsiteX3" fmla="*/ 1261502 w 1627794"/>
              <a:gd name="connsiteY3" fmla="*/ 1854843 h 1854844"/>
              <a:gd name="connsiteX4" fmla="*/ 1627794 w 1627794"/>
              <a:gd name="connsiteY4" fmla="*/ 0 h 1854844"/>
              <a:gd name="connsiteX5" fmla="*/ 1261502 w 1627794"/>
              <a:gd name="connsiteY5" fmla="*/ 1854844 h 1854844"/>
              <a:gd name="connsiteX6" fmla="*/ 1261502 w 1627794"/>
              <a:gd name="connsiteY6" fmla="*/ 1854843 h 1854844"/>
              <a:gd name="connsiteX7" fmla="*/ 1627794 w 1627794"/>
              <a:gd name="connsiteY7" fmla="*/ 0 h 1854844"/>
              <a:gd name="connsiteX0" fmla="*/ 1261502 w 1615897"/>
              <a:gd name="connsiteY0" fmla="*/ 1889768 h 1889769"/>
              <a:gd name="connsiteX1" fmla="*/ 0 w 1615897"/>
              <a:gd name="connsiteY1" fmla="*/ 1889768 h 1889769"/>
              <a:gd name="connsiteX2" fmla="*/ 1615897 w 1615897"/>
              <a:gd name="connsiteY2" fmla="*/ 68445 h 1889769"/>
              <a:gd name="connsiteX3" fmla="*/ 1261502 w 1615897"/>
              <a:gd name="connsiteY3" fmla="*/ 1889768 h 1889769"/>
              <a:gd name="connsiteX4" fmla="*/ 1475394 w 1615897"/>
              <a:gd name="connsiteY4" fmla="*/ 0 h 1889769"/>
              <a:gd name="connsiteX5" fmla="*/ 1261502 w 1615897"/>
              <a:gd name="connsiteY5" fmla="*/ 1889769 h 1889769"/>
              <a:gd name="connsiteX6" fmla="*/ 1261502 w 1615897"/>
              <a:gd name="connsiteY6" fmla="*/ 1889768 h 1889769"/>
              <a:gd name="connsiteX7" fmla="*/ 1475394 w 1615897"/>
              <a:gd name="connsiteY7" fmla="*/ 0 h 1889769"/>
              <a:gd name="connsiteX0" fmla="*/ 1261502 w 1615897"/>
              <a:gd name="connsiteY0" fmla="*/ 1821323 h 1821324"/>
              <a:gd name="connsiteX1" fmla="*/ 0 w 1615897"/>
              <a:gd name="connsiteY1" fmla="*/ 1821323 h 1821324"/>
              <a:gd name="connsiteX2" fmla="*/ 1615897 w 1615897"/>
              <a:gd name="connsiteY2" fmla="*/ 0 h 1821324"/>
              <a:gd name="connsiteX3" fmla="*/ 1261502 w 1615897"/>
              <a:gd name="connsiteY3" fmla="*/ 1821323 h 1821324"/>
              <a:gd name="connsiteX4" fmla="*/ 1261502 w 1615897"/>
              <a:gd name="connsiteY4" fmla="*/ 1821323 h 1821324"/>
              <a:gd name="connsiteX5" fmla="*/ 1261502 w 1615897"/>
              <a:gd name="connsiteY5" fmla="*/ 1821324 h 1821324"/>
              <a:gd name="connsiteX6" fmla="*/ 1261502 w 1615897"/>
              <a:gd name="connsiteY6" fmla="*/ 1821323 h 1821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5897" h="1821324">
                <a:moveTo>
                  <a:pt x="1261502" y="1821323"/>
                </a:moveTo>
                <a:lnTo>
                  <a:pt x="0" y="1821323"/>
                </a:lnTo>
                <a:lnTo>
                  <a:pt x="1615897" y="0"/>
                </a:lnTo>
                <a:lnTo>
                  <a:pt x="1261502" y="1821323"/>
                </a:lnTo>
                <a:close/>
                <a:moveTo>
                  <a:pt x="1261502" y="1821323"/>
                </a:moveTo>
                <a:lnTo>
                  <a:pt x="1261502" y="1821324"/>
                </a:lnTo>
                <a:lnTo>
                  <a:pt x="1261502" y="1821323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hlinkClick r:id="rId3" action="ppaction://hlinksldjump"/>
            <a:extLst>
              <a:ext uri="{FF2B5EF4-FFF2-40B4-BE49-F238E27FC236}">
                <a16:creationId xmlns:a16="http://schemas.microsoft.com/office/drawing/2014/main" id="{B41E5B1C-F874-CC3E-D709-8D1102B3C0FD}"/>
              </a:ext>
            </a:extLst>
          </p:cNvPr>
          <p:cNvSpPr/>
          <p:nvPr/>
        </p:nvSpPr>
        <p:spPr>
          <a:xfrm>
            <a:off x="11399520" y="6652260"/>
            <a:ext cx="1181100" cy="360000"/>
          </a:xfrm>
          <a:prstGeom prst="rect">
            <a:avLst/>
          </a:prstGeom>
          <a:gradFill>
            <a:gsLst>
              <a:gs pos="0">
                <a:srgbClr val="A75DCD"/>
              </a:gs>
              <a:gs pos="100000">
                <a:srgbClr val="9953C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25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619F6B-D487-C99D-EF49-4B3E02ABAE94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1" y="15280"/>
            <a:ext cx="12192000" cy="6842720"/>
          </a:xfrm>
          <a:prstGeom prst="rect">
            <a:avLst/>
          </a:prstGeom>
        </p:spPr>
      </p:pic>
      <p:sp>
        <p:nvSpPr>
          <p:cNvPr id="4" name="矩形 3">
            <a:hlinkClick r:id="rId4" action="ppaction://hlinksldjump"/>
            <a:extLst>
              <a:ext uri="{FF2B5EF4-FFF2-40B4-BE49-F238E27FC236}">
                <a16:creationId xmlns:a16="http://schemas.microsoft.com/office/drawing/2014/main" id="{27C7EF06-C654-B40E-336E-7C4A5E403B12}"/>
              </a:ext>
            </a:extLst>
          </p:cNvPr>
          <p:cNvSpPr/>
          <p:nvPr/>
        </p:nvSpPr>
        <p:spPr>
          <a:xfrm>
            <a:off x="10935920" y="6402774"/>
            <a:ext cx="1181100" cy="360000"/>
          </a:xfrm>
          <a:prstGeom prst="rect">
            <a:avLst/>
          </a:prstGeom>
          <a:gradFill>
            <a:gsLst>
              <a:gs pos="0">
                <a:srgbClr val="A75DCD"/>
              </a:gs>
              <a:gs pos="100000">
                <a:srgbClr val="9953C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CB00480D-01D6-3DA1-1385-BFC1F91EF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4420" y="6123398"/>
            <a:ext cx="883696" cy="385452"/>
          </a:xfrm>
        </p:spPr>
        <p:txBody>
          <a:bodyPr/>
          <a:lstStyle/>
          <a:p>
            <a:r>
              <a:rPr kumimoji="1" lang="en-US" altLang="zh-CN" sz="2000" dirty="0">
                <a:solidFill>
                  <a:schemeClr val="bg1"/>
                </a:solidFill>
              </a:rPr>
              <a:t>22:30</a:t>
            </a:r>
          </a:p>
        </p:txBody>
      </p:sp>
      <p:sp>
        <p:nvSpPr>
          <p:cNvPr id="13" name="圆角矩形 12">
            <a:hlinkClick r:id="rId5" action="ppaction://hlinksldjump"/>
            <a:extLst>
              <a:ext uri="{FF2B5EF4-FFF2-40B4-BE49-F238E27FC236}">
                <a16:creationId xmlns:a16="http://schemas.microsoft.com/office/drawing/2014/main" id="{7AE21E63-1704-3DDE-66DF-2ACA53FBFC5F}"/>
              </a:ext>
            </a:extLst>
          </p:cNvPr>
          <p:cNvSpPr/>
          <p:nvPr/>
        </p:nvSpPr>
        <p:spPr>
          <a:xfrm>
            <a:off x="330978" y="5994190"/>
            <a:ext cx="1469959" cy="652990"/>
          </a:xfrm>
          <a:prstGeom prst="roundRect">
            <a:avLst>
              <a:gd name="adj" fmla="val 50000"/>
            </a:avLst>
          </a:prstGeom>
          <a:solidFill>
            <a:schemeClr val="bg1">
              <a:alpha val="54082"/>
            </a:schemeClr>
          </a:solidFill>
          <a:ln w="44450">
            <a:solidFill>
              <a:schemeClr val="bg1">
                <a:lumMod val="50000"/>
                <a:alpha val="5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422381F5-B7C8-2646-AE3D-9E44FCB80681}"/>
              </a:ext>
            </a:extLst>
          </p:cNvPr>
          <p:cNvSpPr/>
          <p:nvPr/>
        </p:nvSpPr>
        <p:spPr>
          <a:xfrm>
            <a:off x="12272059" y="-243593"/>
            <a:ext cx="2561541" cy="6233222"/>
          </a:xfrm>
          <a:prstGeom prst="roundRect">
            <a:avLst>
              <a:gd name="adj" fmla="val 0"/>
            </a:avLst>
          </a:prstGeom>
          <a:solidFill>
            <a:schemeClr val="bg1">
              <a:alpha val="5749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>
                <a:solidFill>
                  <a:schemeClr val="tx1"/>
                </a:solidFill>
                <a:latin typeface="+mn-ea"/>
              </a:rPr>
              <a:t>无消息</a:t>
            </a:r>
            <a:endParaRPr kumimoji="1" lang="zh-CN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E1459883-A443-8229-61B7-0F5BA3995E28}"/>
              </a:ext>
            </a:extLst>
          </p:cNvPr>
          <p:cNvSpPr/>
          <p:nvPr/>
        </p:nvSpPr>
        <p:spPr>
          <a:xfrm>
            <a:off x="12399069" y="368731"/>
            <a:ext cx="2900127" cy="1463381"/>
          </a:xfrm>
          <a:prstGeom prst="roundRect">
            <a:avLst>
              <a:gd name="adj" fmla="val 0"/>
            </a:avLst>
          </a:prstGeom>
          <a:solidFill>
            <a:schemeClr val="bg1">
              <a:alpha val="5749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2" name="圆角矩形 1">
            <a:hlinkClick r:id="rId6" action="ppaction://hlinksldjump"/>
            <a:extLst>
              <a:ext uri="{FF2B5EF4-FFF2-40B4-BE49-F238E27FC236}">
                <a16:creationId xmlns:a16="http://schemas.microsoft.com/office/drawing/2014/main" id="{29373881-BE9A-A701-B703-2BA3930B9473}"/>
              </a:ext>
            </a:extLst>
          </p:cNvPr>
          <p:cNvSpPr/>
          <p:nvPr/>
        </p:nvSpPr>
        <p:spPr>
          <a:xfrm>
            <a:off x="11951939" y="2873018"/>
            <a:ext cx="480122" cy="1173480"/>
          </a:xfrm>
          <a:prstGeom prst="roundRect">
            <a:avLst>
              <a:gd name="adj" fmla="val 10734"/>
            </a:avLst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CA69172-A345-7534-7C6F-8C73E355BC63}"/>
              </a:ext>
            </a:extLst>
          </p:cNvPr>
          <p:cNvSpPr txBox="1"/>
          <p:nvPr/>
        </p:nvSpPr>
        <p:spPr>
          <a:xfrm>
            <a:off x="11526470" y="0"/>
            <a:ext cx="7055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800" dirty="0">
                <a:solidFill>
                  <a:schemeClr val="tx1">
                    <a:alpha val="0"/>
                  </a:schemeClr>
                </a:solidFill>
                <a:latin typeface="OPPO Sans 4.0 Light" pitchFamily="2" charset="-122"/>
              </a:rPr>
              <a:t>周五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4B22D5A7-524D-42D5-6B7B-F86B04F949BD}"/>
              </a:ext>
            </a:extLst>
          </p:cNvPr>
          <p:cNvSpPr/>
          <p:nvPr/>
        </p:nvSpPr>
        <p:spPr>
          <a:xfrm>
            <a:off x="7253523" y="5989629"/>
            <a:ext cx="4655444" cy="652990"/>
          </a:xfrm>
          <a:prstGeom prst="roundRect">
            <a:avLst>
              <a:gd name="adj" fmla="val 50000"/>
            </a:avLst>
          </a:prstGeom>
          <a:solidFill>
            <a:schemeClr val="bg1">
              <a:alpha val="54082"/>
            </a:schemeClr>
          </a:solidFill>
          <a:ln w="44450">
            <a:solidFill>
              <a:schemeClr val="bg1">
                <a:lumMod val="50000"/>
                <a:alpha val="5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pic>
        <p:nvPicPr>
          <p:cNvPr id="6" name="图片 5">
            <a:hlinkClick r:id="rId7" action="ppaction://hlinksldjump"/>
            <a:hlinkHover r:id="rId7" action="ppaction://hlinksldjump"/>
            <a:extLst>
              <a:ext uri="{FF2B5EF4-FFF2-40B4-BE49-F238E27FC236}">
                <a16:creationId xmlns:a16="http://schemas.microsoft.com/office/drawing/2014/main" id="{DB932F80-3DDE-3113-984B-08F91FB061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2860" y="6148850"/>
            <a:ext cx="360000" cy="36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AC0054-CFB1-78F6-5997-21C6582985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63943" y="6148850"/>
            <a:ext cx="360000" cy="360000"/>
          </a:xfrm>
          <a:prstGeom prst="rect">
            <a:avLst/>
          </a:prstGeom>
        </p:spPr>
      </p:pic>
      <p:pic>
        <p:nvPicPr>
          <p:cNvPr id="12" name="图片 11">
            <a:hlinkClick r:id="rId10" tooltip="Microsoft Edge"/>
            <a:extLst>
              <a:ext uri="{FF2B5EF4-FFF2-40B4-BE49-F238E27FC236}">
                <a16:creationId xmlns:a16="http://schemas.microsoft.com/office/drawing/2014/main" id="{F91EE8A6-5341-1AE3-C1F6-02D305DE8F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50543" y="6148850"/>
            <a:ext cx="360000" cy="360000"/>
          </a:xfrm>
          <a:prstGeom prst="rect">
            <a:avLst/>
          </a:prstGeom>
        </p:spPr>
      </p:pic>
      <p:pic>
        <p:nvPicPr>
          <p:cNvPr id="14" name="图片 13">
            <a:hlinkClick r:id="rId12" action="ppaction://hlinksldjump"/>
            <a:hlinkHover r:id="rId12" action="ppaction://hlinksldjump"/>
            <a:extLst>
              <a:ext uri="{FF2B5EF4-FFF2-40B4-BE49-F238E27FC236}">
                <a16:creationId xmlns:a16="http://schemas.microsoft.com/office/drawing/2014/main" id="{E3A1488D-BB6A-8C0A-1BD3-A3526EBA5E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39493" y="6148850"/>
            <a:ext cx="360000" cy="36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EE16D63-8D84-4373-D378-7535FA2A2D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17393" y="6148850"/>
            <a:ext cx="360000" cy="36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98C4D44-ACEB-EDAC-D0CE-1D4CDE1EE82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06343" y="6148850"/>
            <a:ext cx="360000" cy="36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5B2B75B-64B8-3063-A43B-568CD69EC84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81777" y="614885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16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422381F5-B7C8-2646-AE3D-9E44FCB80681}"/>
              </a:ext>
            </a:extLst>
          </p:cNvPr>
          <p:cNvSpPr/>
          <p:nvPr/>
        </p:nvSpPr>
        <p:spPr>
          <a:xfrm>
            <a:off x="12272059" y="-243593"/>
            <a:ext cx="2561541" cy="6233222"/>
          </a:xfrm>
          <a:prstGeom prst="roundRect">
            <a:avLst>
              <a:gd name="adj" fmla="val 0"/>
            </a:avLst>
          </a:prstGeom>
          <a:solidFill>
            <a:schemeClr val="bg1">
              <a:alpha val="5749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+mn-ea"/>
              </a:rPr>
              <a:t>无消息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E1459883-A443-8229-61B7-0F5BA3995E28}"/>
              </a:ext>
            </a:extLst>
          </p:cNvPr>
          <p:cNvSpPr/>
          <p:nvPr/>
        </p:nvSpPr>
        <p:spPr>
          <a:xfrm>
            <a:off x="12399069" y="368731"/>
            <a:ext cx="2900127" cy="1463381"/>
          </a:xfrm>
          <a:prstGeom prst="roundRect">
            <a:avLst>
              <a:gd name="adj" fmla="val 0"/>
            </a:avLst>
          </a:prstGeom>
          <a:solidFill>
            <a:schemeClr val="bg1">
              <a:alpha val="5749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CB00480D-01D6-3DA1-1385-BFC1F91EF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4420" y="6123398"/>
            <a:ext cx="883696" cy="385452"/>
          </a:xfrm>
        </p:spPr>
        <p:txBody>
          <a:bodyPr/>
          <a:lstStyle/>
          <a:p>
            <a:r>
              <a:rPr kumimoji="1" lang="en-US" altLang="zh-CN" sz="2000" dirty="0">
                <a:solidFill>
                  <a:schemeClr val="bg1"/>
                </a:solidFill>
              </a:rPr>
              <a:t>22:30</a:t>
            </a:r>
          </a:p>
        </p:txBody>
      </p:sp>
      <p:sp>
        <p:nvSpPr>
          <p:cNvPr id="2" name="圆角矩形 1">
            <a:hlinkClick r:id="rId3" action="ppaction://hlinksldjump"/>
            <a:extLst>
              <a:ext uri="{FF2B5EF4-FFF2-40B4-BE49-F238E27FC236}">
                <a16:creationId xmlns:a16="http://schemas.microsoft.com/office/drawing/2014/main" id="{29373881-BE9A-A701-B703-2BA3930B9473}"/>
              </a:ext>
            </a:extLst>
          </p:cNvPr>
          <p:cNvSpPr/>
          <p:nvPr/>
        </p:nvSpPr>
        <p:spPr>
          <a:xfrm>
            <a:off x="11841714" y="2873018"/>
            <a:ext cx="480122" cy="1173480"/>
          </a:xfrm>
          <a:prstGeom prst="roundRect">
            <a:avLst>
              <a:gd name="adj" fmla="val 10734"/>
            </a:avLst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CA69172-A345-7534-7C6F-8C73E355BC63}"/>
              </a:ext>
            </a:extLst>
          </p:cNvPr>
          <p:cNvSpPr txBox="1"/>
          <p:nvPr/>
        </p:nvSpPr>
        <p:spPr>
          <a:xfrm>
            <a:off x="11526470" y="0"/>
            <a:ext cx="7055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800" dirty="0">
                <a:solidFill>
                  <a:schemeClr val="tx1">
                    <a:alpha val="0"/>
                  </a:schemeClr>
                </a:solidFill>
                <a:latin typeface="OPPO Sans 4.0 Light" pitchFamily="2" charset="-122"/>
              </a:rPr>
              <a:t>周五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4B22D5A7-524D-42D5-6B7B-F86B04F949BD}"/>
              </a:ext>
            </a:extLst>
          </p:cNvPr>
          <p:cNvSpPr/>
          <p:nvPr/>
        </p:nvSpPr>
        <p:spPr>
          <a:xfrm>
            <a:off x="6732494" y="5989629"/>
            <a:ext cx="5176473" cy="652990"/>
          </a:xfrm>
          <a:prstGeom prst="roundRect">
            <a:avLst>
              <a:gd name="adj" fmla="val 50000"/>
            </a:avLst>
          </a:prstGeom>
          <a:solidFill>
            <a:schemeClr val="bg1">
              <a:alpha val="25000"/>
            </a:schemeClr>
          </a:solidFill>
          <a:ln w="44450">
            <a:solidFill>
              <a:schemeClr val="bg1">
                <a:lumMod val="50000"/>
                <a:alpha val="5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pic>
        <p:nvPicPr>
          <p:cNvPr id="6" name="图片 5">
            <a:hlinkClick r:id="rId4" action="ppaction://hlinksldjump"/>
            <a:extLst>
              <a:ext uri="{FF2B5EF4-FFF2-40B4-BE49-F238E27FC236}">
                <a16:creationId xmlns:a16="http://schemas.microsoft.com/office/drawing/2014/main" id="{DB932F80-3DDE-3113-984B-08F91FB06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3877" y="5529867"/>
            <a:ext cx="978983" cy="9789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AC0054-CFB1-78F6-5997-21C6582985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3943" y="6148850"/>
            <a:ext cx="360000" cy="36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91EE8A6-5341-1AE3-C1F6-02D305DE8F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0543" y="6148850"/>
            <a:ext cx="360000" cy="360000"/>
          </a:xfrm>
          <a:prstGeom prst="rect">
            <a:avLst/>
          </a:prstGeom>
        </p:spPr>
      </p:pic>
      <p:pic>
        <p:nvPicPr>
          <p:cNvPr id="14" name="图片 13">
            <a:hlinkClick r:id="rId8" action="ppaction://hlinksldjump"/>
            <a:hlinkHover r:id="rId8" action="ppaction://hlinksldjump"/>
            <a:extLst>
              <a:ext uri="{FF2B5EF4-FFF2-40B4-BE49-F238E27FC236}">
                <a16:creationId xmlns:a16="http://schemas.microsoft.com/office/drawing/2014/main" id="{E3A1488D-BB6A-8C0A-1BD3-A3526EBA5E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9493" y="6148850"/>
            <a:ext cx="360000" cy="36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EE16D63-8D84-4373-D378-7535FA2A2D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2573" y="6148850"/>
            <a:ext cx="360000" cy="36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98C4D44-ACEB-EDAC-D0CE-1D4CDE1EE8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1523" y="6148850"/>
            <a:ext cx="360000" cy="36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5B2B75B-64B8-3063-A43B-568CD69EC8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6957" y="6148850"/>
            <a:ext cx="360000" cy="360000"/>
          </a:xfrm>
          <a:prstGeom prst="rect">
            <a:avLst/>
          </a:prstGeom>
        </p:spPr>
      </p:pic>
      <p:sp>
        <p:nvSpPr>
          <p:cNvPr id="5" name="圆角矩形 4">
            <a:hlinkClick r:id="rId13" action="ppaction://hlinksldjump"/>
            <a:extLst>
              <a:ext uri="{FF2B5EF4-FFF2-40B4-BE49-F238E27FC236}">
                <a16:creationId xmlns:a16="http://schemas.microsoft.com/office/drawing/2014/main" id="{14F52EFB-F3FB-89AC-5212-BC6DC44A77EC}"/>
              </a:ext>
            </a:extLst>
          </p:cNvPr>
          <p:cNvSpPr/>
          <p:nvPr/>
        </p:nvSpPr>
        <p:spPr>
          <a:xfrm>
            <a:off x="330978" y="5994190"/>
            <a:ext cx="1469959" cy="652990"/>
          </a:xfrm>
          <a:prstGeom prst="roundRect">
            <a:avLst>
              <a:gd name="adj" fmla="val 50000"/>
            </a:avLst>
          </a:prstGeom>
          <a:solidFill>
            <a:schemeClr val="bg1">
              <a:alpha val="54082"/>
            </a:schemeClr>
          </a:solidFill>
          <a:ln w="44450">
            <a:solidFill>
              <a:schemeClr val="bg1">
                <a:lumMod val="50000"/>
                <a:alpha val="5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2634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422381F5-B7C8-2646-AE3D-9E44FCB80681}"/>
              </a:ext>
            </a:extLst>
          </p:cNvPr>
          <p:cNvSpPr/>
          <p:nvPr/>
        </p:nvSpPr>
        <p:spPr>
          <a:xfrm>
            <a:off x="12272059" y="-243593"/>
            <a:ext cx="2561541" cy="6233222"/>
          </a:xfrm>
          <a:prstGeom prst="roundRect">
            <a:avLst>
              <a:gd name="adj" fmla="val 0"/>
            </a:avLst>
          </a:prstGeom>
          <a:solidFill>
            <a:schemeClr val="bg1">
              <a:alpha val="5749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+mn-ea"/>
              </a:rPr>
              <a:t>无消息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E1459883-A443-8229-61B7-0F5BA3995E28}"/>
              </a:ext>
            </a:extLst>
          </p:cNvPr>
          <p:cNvSpPr/>
          <p:nvPr/>
        </p:nvSpPr>
        <p:spPr>
          <a:xfrm>
            <a:off x="12399069" y="368731"/>
            <a:ext cx="2900127" cy="1463381"/>
          </a:xfrm>
          <a:prstGeom prst="roundRect">
            <a:avLst>
              <a:gd name="adj" fmla="val 0"/>
            </a:avLst>
          </a:prstGeom>
          <a:solidFill>
            <a:schemeClr val="bg1">
              <a:alpha val="5749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CB00480D-01D6-3DA1-1385-BFC1F91EF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4420" y="6123398"/>
            <a:ext cx="883696" cy="385452"/>
          </a:xfrm>
        </p:spPr>
        <p:txBody>
          <a:bodyPr/>
          <a:lstStyle/>
          <a:p>
            <a:r>
              <a:rPr kumimoji="1" lang="en-US" altLang="zh-CN" sz="2000" dirty="0">
                <a:solidFill>
                  <a:schemeClr val="bg1"/>
                </a:solidFill>
              </a:rPr>
              <a:t>22:30</a:t>
            </a:r>
          </a:p>
        </p:txBody>
      </p:sp>
      <p:sp>
        <p:nvSpPr>
          <p:cNvPr id="2" name="圆角矩形 1">
            <a:hlinkClick r:id="rId3" action="ppaction://hlinksldjump"/>
            <a:extLst>
              <a:ext uri="{FF2B5EF4-FFF2-40B4-BE49-F238E27FC236}">
                <a16:creationId xmlns:a16="http://schemas.microsoft.com/office/drawing/2014/main" id="{29373881-BE9A-A701-B703-2BA3930B9473}"/>
              </a:ext>
            </a:extLst>
          </p:cNvPr>
          <p:cNvSpPr/>
          <p:nvPr/>
        </p:nvSpPr>
        <p:spPr>
          <a:xfrm>
            <a:off x="11841714" y="2873018"/>
            <a:ext cx="480122" cy="1173480"/>
          </a:xfrm>
          <a:prstGeom prst="roundRect">
            <a:avLst>
              <a:gd name="adj" fmla="val 10734"/>
            </a:avLst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CA69172-A345-7534-7C6F-8C73E355BC63}"/>
              </a:ext>
            </a:extLst>
          </p:cNvPr>
          <p:cNvSpPr txBox="1"/>
          <p:nvPr/>
        </p:nvSpPr>
        <p:spPr>
          <a:xfrm>
            <a:off x="11526470" y="0"/>
            <a:ext cx="7055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800" dirty="0">
                <a:solidFill>
                  <a:schemeClr val="tx1">
                    <a:alpha val="0"/>
                  </a:schemeClr>
                </a:solidFill>
                <a:latin typeface="OPPO Sans 4.0 Light" pitchFamily="2" charset="-122"/>
              </a:rPr>
              <a:t>周五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4B22D5A7-524D-42D5-6B7B-F86B04F949BD}"/>
              </a:ext>
            </a:extLst>
          </p:cNvPr>
          <p:cNvSpPr/>
          <p:nvPr/>
        </p:nvSpPr>
        <p:spPr>
          <a:xfrm>
            <a:off x="6956612" y="5989629"/>
            <a:ext cx="4952355" cy="652990"/>
          </a:xfrm>
          <a:prstGeom prst="roundRect">
            <a:avLst>
              <a:gd name="adj" fmla="val 50000"/>
            </a:avLst>
          </a:prstGeom>
          <a:solidFill>
            <a:schemeClr val="bg1">
              <a:alpha val="23000"/>
            </a:schemeClr>
          </a:solidFill>
          <a:ln w="44450">
            <a:solidFill>
              <a:schemeClr val="bg1">
                <a:lumMod val="50000"/>
                <a:alpha val="5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pic>
        <p:nvPicPr>
          <p:cNvPr id="6" name="图片 5">
            <a:hlinkClick r:id="rId4" action="ppaction://hlinksldjump"/>
            <a:hlinkHover r:id="rId5" action="ppaction://hlinksldjump"/>
            <a:extLst>
              <a:ext uri="{FF2B5EF4-FFF2-40B4-BE49-F238E27FC236}">
                <a16:creationId xmlns:a16="http://schemas.microsoft.com/office/drawing/2014/main" id="{DB932F80-3DDE-3113-984B-08F91FB06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7851" y="6148850"/>
            <a:ext cx="360000" cy="36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AC0054-CFB1-78F6-5997-21C6582985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63943" y="6148850"/>
            <a:ext cx="360000" cy="36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91EE8A6-5341-1AE3-C1F6-02D305DE8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0543" y="6148850"/>
            <a:ext cx="360000" cy="360000"/>
          </a:xfrm>
          <a:prstGeom prst="rect">
            <a:avLst/>
          </a:prstGeom>
        </p:spPr>
      </p:pic>
      <p:pic>
        <p:nvPicPr>
          <p:cNvPr id="14" name="图片 13">
            <a:hlinkClick r:id="rId9" action="ppaction://hlinksldjump"/>
            <a:extLst>
              <a:ext uri="{FF2B5EF4-FFF2-40B4-BE49-F238E27FC236}">
                <a16:creationId xmlns:a16="http://schemas.microsoft.com/office/drawing/2014/main" id="{E3A1488D-BB6A-8C0A-1BD3-A3526EBA5E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3318" y="5712675"/>
            <a:ext cx="796175" cy="7961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EE16D63-8D84-4373-D378-7535FA2A2D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2384" y="6148850"/>
            <a:ext cx="360000" cy="36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98C4D44-ACEB-EDAC-D0CE-1D4CDE1EE8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81334" y="6148850"/>
            <a:ext cx="360000" cy="36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5B2B75B-64B8-3063-A43B-568CD69EC8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56768" y="6148850"/>
            <a:ext cx="360000" cy="360000"/>
          </a:xfrm>
          <a:prstGeom prst="rect">
            <a:avLst/>
          </a:prstGeom>
        </p:spPr>
      </p:pic>
      <p:sp>
        <p:nvSpPr>
          <p:cNvPr id="5" name="圆角矩形 4">
            <a:hlinkClick r:id="rId14" action="ppaction://hlinksldjump"/>
            <a:extLst>
              <a:ext uri="{FF2B5EF4-FFF2-40B4-BE49-F238E27FC236}">
                <a16:creationId xmlns:a16="http://schemas.microsoft.com/office/drawing/2014/main" id="{8EDAF533-2576-04C5-E80C-3A0928760A35}"/>
              </a:ext>
            </a:extLst>
          </p:cNvPr>
          <p:cNvSpPr/>
          <p:nvPr/>
        </p:nvSpPr>
        <p:spPr>
          <a:xfrm>
            <a:off x="330978" y="5994190"/>
            <a:ext cx="1469959" cy="652990"/>
          </a:xfrm>
          <a:prstGeom prst="roundRect">
            <a:avLst>
              <a:gd name="adj" fmla="val 50000"/>
            </a:avLst>
          </a:prstGeom>
          <a:solidFill>
            <a:schemeClr val="bg1">
              <a:alpha val="54082"/>
            </a:schemeClr>
          </a:solidFill>
          <a:ln w="44450">
            <a:solidFill>
              <a:schemeClr val="bg1">
                <a:lumMod val="50000"/>
                <a:alpha val="5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7641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96B5D9D5-C94C-BB86-77FE-A32845F55D78}"/>
              </a:ext>
            </a:extLst>
          </p:cNvPr>
          <p:cNvSpPr/>
          <p:nvPr/>
        </p:nvSpPr>
        <p:spPr>
          <a:xfrm>
            <a:off x="8465031" y="0"/>
            <a:ext cx="4190265" cy="7450148"/>
          </a:xfrm>
          <a:prstGeom prst="roundRect">
            <a:avLst>
              <a:gd name="adj" fmla="val 0"/>
            </a:avLst>
          </a:prstGeom>
          <a:solidFill>
            <a:schemeClr val="bg1">
              <a:alpha val="5749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+mn-ea"/>
              </a:rPr>
              <a:t>无消息</a:t>
            </a:r>
          </a:p>
        </p:txBody>
      </p:sp>
      <p:sp>
        <p:nvSpPr>
          <p:cNvPr id="13" name="圆角矩形 12">
            <a:hlinkClick r:id="rId3" action="ppaction://hlinksldjump"/>
            <a:extLst>
              <a:ext uri="{FF2B5EF4-FFF2-40B4-BE49-F238E27FC236}">
                <a16:creationId xmlns:a16="http://schemas.microsoft.com/office/drawing/2014/main" id="{9B935196-5C15-DD84-4D39-0240B3F21A4D}"/>
              </a:ext>
            </a:extLst>
          </p:cNvPr>
          <p:cNvSpPr/>
          <p:nvPr/>
        </p:nvSpPr>
        <p:spPr>
          <a:xfrm>
            <a:off x="8465148" y="-243594"/>
            <a:ext cx="4190265" cy="1878084"/>
          </a:xfrm>
          <a:prstGeom prst="roundRect">
            <a:avLst>
              <a:gd name="adj" fmla="val 0"/>
            </a:avLst>
          </a:prstGeom>
          <a:solidFill>
            <a:schemeClr val="bg1">
              <a:alpha val="5749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CB00480D-01D6-3DA1-1385-BFC1F91EF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98714" y="391820"/>
            <a:ext cx="1979213" cy="578037"/>
          </a:xfrm>
        </p:spPr>
        <p:txBody>
          <a:bodyPr/>
          <a:lstStyle/>
          <a:p>
            <a:r>
              <a:rPr kumimoji="1" lang="en-US" altLang="zh-CN" sz="4400" dirty="0">
                <a:solidFill>
                  <a:schemeClr val="tx1"/>
                </a:solidFill>
              </a:rPr>
              <a:t>22:30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D4A2BC1-C204-16E4-F73E-04DC4AAEC109}"/>
              </a:ext>
            </a:extLst>
          </p:cNvPr>
          <p:cNvSpPr txBox="1"/>
          <p:nvPr/>
        </p:nvSpPr>
        <p:spPr>
          <a:xfrm>
            <a:off x="8864031" y="1041944"/>
            <a:ext cx="705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dirty="0">
                <a:solidFill>
                  <a:schemeClr val="tx1"/>
                </a:solidFill>
                <a:latin typeface="OPPO Sans 4.0 Light" pitchFamily="2" charset="-122"/>
              </a:rPr>
              <a:t>周五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F5350D8B-FFBD-B787-1CB2-DB0D028125A5}"/>
              </a:ext>
            </a:extLst>
          </p:cNvPr>
          <p:cNvSpPr/>
          <p:nvPr/>
        </p:nvSpPr>
        <p:spPr>
          <a:xfrm>
            <a:off x="1904794" y="6009180"/>
            <a:ext cx="4655444" cy="652990"/>
          </a:xfrm>
          <a:prstGeom prst="roundRect">
            <a:avLst>
              <a:gd name="adj" fmla="val 50000"/>
            </a:avLst>
          </a:prstGeom>
          <a:solidFill>
            <a:schemeClr val="bg1">
              <a:alpha val="54082"/>
            </a:schemeClr>
          </a:solidFill>
          <a:ln w="44450">
            <a:solidFill>
              <a:schemeClr val="bg1">
                <a:lumMod val="50000"/>
                <a:alpha val="5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pic>
        <p:nvPicPr>
          <p:cNvPr id="15" name="图片 14">
            <a:hlinkClick r:id="rId4" action="ppaction://hlinksldjump"/>
            <a:extLst>
              <a:ext uri="{FF2B5EF4-FFF2-40B4-BE49-F238E27FC236}">
                <a16:creationId xmlns:a16="http://schemas.microsoft.com/office/drawing/2014/main" id="{C3AE6398-6B42-BFF0-F977-0997B82C0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131" y="6168401"/>
            <a:ext cx="360000" cy="36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7D83D66-1D3E-CC0D-140E-396109013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5214" y="6168401"/>
            <a:ext cx="360000" cy="36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DFB2F32-CE41-354E-7E00-7350E60485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1814" y="6168401"/>
            <a:ext cx="360000" cy="36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A7C7B8A-4E0B-49F0-42F8-4DD10CA056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0764" y="6168401"/>
            <a:ext cx="360000" cy="36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2889603-010F-5FA7-B983-F07758002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8664" y="6168401"/>
            <a:ext cx="360000" cy="36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789D504-18C5-6A02-5E33-E70B65C75E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7614" y="6168401"/>
            <a:ext cx="360000" cy="36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CA6EE3D-77E1-C9FA-A334-0019818862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3048" y="6168401"/>
            <a:ext cx="360000" cy="360000"/>
          </a:xfrm>
          <a:prstGeom prst="rect">
            <a:avLst/>
          </a:prstGeom>
        </p:spPr>
      </p:pic>
      <p:sp>
        <p:nvSpPr>
          <p:cNvPr id="27" name="圆角矩形 26">
            <a:extLst>
              <a:ext uri="{FF2B5EF4-FFF2-40B4-BE49-F238E27FC236}">
                <a16:creationId xmlns:a16="http://schemas.microsoft.com/office/drawing/2014/main" id="{27EC9AB8-CFC1-C8CD-0E5F-8AE18B601B3F}"/>
              </a:ext>
            </a:extLst>
          </p:cNvPr>
          <p:cNvSpPr/>
          <p:nvPr/>
        </p:nvSpPr>
        <p:spPr>
          <a:xfrm>
            <a:off x="-1469959" y="7007776"/>
            <a:ext cx="1469959" cy="652990"/>
          </a:xfrm>
          <a:prstGeom prst="roundRect">
            <a:avLst>
              <a:gd name="adj" fmla="val 50000"/>
            </a:avLst>
          </a:prstGeom>
          <a:solidFill>
            <a:schemeClr val="bg1">
              <a:alpha val="54082"/>
            </a:schemeClr>
          </a:solidFill>
          <a:ln w="44450">
            <a:solidFill>
              <a:schemeClr val="bg1">
                <a:lumMod val="50000"/>
                <a:alpha val="5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OPPO Sans 4.0 Light" pitchFamily="2" charset="-122"/>
            </a:endParaRPr>
          </a:p>
        </p:txBody>
      </p:sp>
      <p:sp>
        <p:nvSpPr>
          <p:cNvPr id="28" name="日期占位符 3">
            <a:extLst>
              <a:ext uri="{FF2B5EF4-FFF2-40B4-BE49-F238E27FC236}">
                <a16:creationId xmlns:a16="http://schemas.microsoft.com/office/drawing/2014/main" id="{E2579FED-BF40-F6DD-3904-962EB15A13A4}"/>
              </a:ext>
            </a:extLst>
          </p:cNvPr>
          <p:cNvSpPr txBox="1">
            <a:spLocks/>
          </p:cNvSpPr>
          <p:nvPr/>
        </p:nvSpPr>
        <p:spPr>
          <a:xfrm>
            <a:off x="-1216517" y="7136984"/>
            <a:ext cx="883696" cy="385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solidFill>
                  <a:schemeClr val="bg1"/>
                </a:solidFill>
                <a:latin typeface="OPPO Sans 4.0 Light" pitchFamily="2" charset="-122"/>
              </a:rPr>
              <a:t>22:30</a:t>
            </a:r>
          </a:p>
        </p:txBody>
      </p:sp>
      <p:sp>
        <p:nvSpPr>
          <p:cNvPr id="29" name="圆角矩形 28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F4916E0-F2F7-8641-EB0E-9982D2B04DAF}"/>
              </a:ext>
            </a:extLst>
          </p:cNvPr>
          <p:cNvSpPr/>
          <p:nvPr/>
        </p:nvSpPr>
        <p:spPr>
          <a:xfrm>
            <a:off x="-3554910" y="-2202106"/>
            <a:ext cx="2407759" cy="628533"/>
          </a:xfrm>
          <a:prstGeom prst="roundRect">
            <a:avLst>
              <a:gd name="adj" fmla="val 50000"/>
            </a:avLst>
          </a:prstGeom>
          <a:solidFill>
            <a:schemeClr val="bg1">
              <a:alpha val="5298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OPPO Sans 4.0 Light" pitchFamily="2" charset="-122"/>
            </a:endParaRPr>
          </a:p>
        </p:txBody>
      </p:sp>
      <p:sp>
        <p:nvSpPr>
          <p:cNvPr id="30" name="文本框 29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F3EE45-5FEC-73EE-3CAC-05E41D4EE6ED}"/>
              </a:ext>
            </a:extLst>
          </p:cNvPr>
          <p:cNvSpPr txBox="1"/>
          <p:nvPr/>
        </p:nvSpPr>
        <p:spPr>
          <a:xfrm>
            <a:off x="-2028222" y="-2082878"/>
            <a:ext cx="8295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OPPO Sans 4.0 Light" pitchFamily="2" charset="-122"/>
              </a:rPr>
              <a:t>重启</a:t>
            </a:r>
          </a:p>
        </p:txBody>
      </p:sp>
      <p:pic>
        <p:nvPicPr>
          <p:cNvPr id="31" name="图片 30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3CDB639-A44C-B892-E113-13BA759810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554910" y="-2202106"/>
            <a:ext cx="628533" cy="628533"/>
          </a:xfrm>
          <a:prstGeom prst="rect">
            <a:avLst/>
          </a:prstGeom>
        </p:spPr>
      </p:pic>
      <p:sp>
        <p:nvSpPr>
          <p:cNvPr id="32" name="圆角矩形 31">
            <a:hlinkClick r:id="" action="ppaction://hlinkshowjump?jump=endshow"/>
            <a:extLst>
              <a:ext uri="{FF2B5EF4-FFF2-40B4-BE49-F238E27FC236}">
                <a16:creationId xmlns:a16="http://schemas.microsoft.com/office/drawing/2014/main" id="{814B2A41-4F80-A3A1-7F6A-EF0DB761DC6F}"/>
              </a:ext>
            </a:extLst>
          </p:cNvPr>
          <p:cNvSpPr/>
          <p:nvPr/>
        </p:nvSpPr>
        <p:spPr>
          <a:xfrm>
            <a:off x="-2673839" y="-872127"/>
            <a:ext cx="2407759" cy="628533"/>
          </a:xfrm>
          <a:prstGeom prst="roundRect">
            <a:avLst>
              <a:gd name="adj" fmla="val 50000"/>
            </a:avLst>
          </a:prstGeom>
          <a:solidFill>
            <a:schemeClr val="bg1">
              <a:alpha val="5298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OPPO Sans 4.0 Light" pitchFamily="2" charset="-122"/>
            </a:endParaRPr>
          </a:p>
        </p:txBody>
      </p:sp>
      <p:sp>
        <p:nvSpPr>
          <p:cNvPr id="33" name="文本框 32">
            <a:hlinkClick r:id="" action="ppaction://hlinkshowjump?jump=endshow"/>
            <a:extLst>
              <a:ext uri="{FF2B5EF4-FFF2-40B4-BE49-F238E27FC236}">
                <a16:creationId xmlns:a16="http://schemas.microsoft.com/office/drawing/2014/main" id="{22EFDFB7-EF95-8B94-CABC-5584D9B9BAF8}"/>
              </a:ext>
            </a:extLst>
          </p:cNvPr>
          <p:cNvSpPr txBox="1"/>
          <p:nvPr/>
        </p:nvSpPr>
        <p:spPr>
          <a:xfrm>
            <a:off x="-1147151" y="-752899"/>
            <a:ext cx="8295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OPPO Sans 4.0 Light" pitchFamily="2" charset="-122"/>
              </a:rPr>
              <a:t>关机</a:t>
            </a:r>
          </a:p>
        </p:txBody>
      </p:sp>
      <p:pic>
        <p:nvPicPr>
          <p:cNvPr id="34" name="图片 33">
            <a:hlinkClick r:id="rId13" action="ppaction://hlinksldjump"/>
            <a:extLst>
              <a:ext uri="{FF2B5EF4-FFF2-40B4-BE49-F238E27FC236}">
                <a16:creationId xmlns:a16="http://schemas.microsoft.com/office/drawing/2014/main" id="{B45A9685-26EA-3229-3CED-11E677178B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9327" y="341324"/>
            <a:ext cx="628533" cy="62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89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kumimoji="1" sz="2400" dirty="0">
            <a:solidFill>
              <a:schemeClr val="tx1"/>
            </a:solidFill>
            <a:latin typeface="Google Sans" panose="020B0503030502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16461</TotalTime>
  <Words>178</Words>
  <Application>Microsoft Office PowerPoint</Application>
  <PresentationFormat>宽屏</PresentationFormat>
  <Paragraphs>110</Paragraphs>
  <Slides>18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OPPO Sans 4.0</vt:lpstr>
      <vt:lpstr>OPPO Sans 4.0 Light</vt:lpstr>
      <vt:lpstr>vivo type CNS Regular</vt:lpstr>
      <vt:lpstr>幼圆</vt:lpstr>
      <vt:lpstr>Arial</vt:lpstr>
      <vt:lpstr>Cambria Math</vt:lpstr>
      <vt:lpstr>Google Sans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 jm1394</dc:creator>
  <cp:lastModifiedBy>indows11-RTM W</cp:lastModifiedBy>
  <cp:revision>18</cp:revision>
  <dcterms:created xsi:type="dcterms:W3CDTF">2024-10-03T09:09:53Z</dcterms:created>
  <dcterms:modified xsi:type="dcterms:W3CDTF">2025-10-25T15:59:03Z</dcterms:modified>
</cp:coreProperties>
</file>